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9.svg" ContentType="image/svg+xml"/>
  <Override PartName="/ppt/media/image41.svg" ContentType="image/svg+xml"/>
  <Override PartName="/ppt/media/image43.svg" ContentType="image/svg+xml"/>
  <Override PartName="/ppt/media/image4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2" r:id="rId3"/>
  </p:sldMasterIdLst>
  <p:notesMasterIdLst>
    <p:notesMasterId r:id="rId10"/>
  </p:notesMasterIdLst>
  <p:sldIdLst>
    <p:sldId id="258" r:id="rId4"/>
    <p:sldId id="260" r:id="rId5"/>
    <p:sldId id="261" r:id="rId6"/>
    <p:sldId id="276" r:id="rId7"/>
    <p:sldId id="262" r:id="rId8"/>
    <p:sldId id="308" r:id="rId9"/>
    <p:sldId id="263" r:id="rId11"/>
    <p:sldId id="277" r:id="rId12"/>
    <p:sldId id="329" r:id="rId13"/>
    <p:sldId id="330" r:id="rId14"/>
    <p:sldId id="333" r:id="rId15"/>
    <p:sldId id="300" r:id="rId16"/>
    <p:sldId id="332" r:id="rId17"/>
    <p:sldId id="335" r:id="rId18"/>
    <p:sldId id="331" r:id="rId19"/>
    <p:sldId id="306" r:id="rId20"/>
    <p:sldId id="264" r:id="rId21"/>
    <p:sldId id="305" r:id="rId22"/>
    <p:sldId id="309" r:id="rId23"/>
    <p:sldId id="297" r:id="rId24"/>
    <p:sldId id="259"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54E0"/>
    <a:srgbClr val="FECA00"/>
    <a:srgbClr val="FD7172"/>
    <a:srgbClr val="212E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9" autoAdjust="0"/>
    <p:restoredTop sz="94660"/>
  </p:normalViewPr>
  <p:slideViewPr>
    <p:cSldViewPr snapToGrid="0" showGuides="1">
      <p:cViewPr>
        <p:scale>
          <a:sx n="75" d="100"/>
          <a:sy n="75" d="100"/>
        </p:scale>
        <p:origin x="1110" y="816"/>
      </p:cViewPr>
      <p:guideLst>
        <p:guide orient="horz" pos="2160"/>
        <p:guide pos="373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6.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1901A3-99EE-443B-97C8-9772F9465E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8F559-BF3E-4A15-BBE6-6E24B22ABD99}"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5867905"/>
          </a:xfrm>
          <a:prstGeom prst="rect">
            <a:avLst/>
          </a:prstGeom>
        </p:spPr>
      </p:pic>
      <p:pic>
        <p:nvPicPr>
          <p:cNvPr id="8" name="图片 7"/>
          <p:cNvPicPr>
            <a:picLocks noChangeAspect="1"/>
          </p:cNvPicPr>
          <p:nvPr userDrawn="1"/>
        </p:nvPicPr>
        <p:blipFill rotWithShape="1">
          <a:blip r:embed="rId2" cstate="screen"/>
          <a:srcRect b="26385"/>
          <a:stretch>
            <a:fillRect/>
          </a:stretch>
        </p:blipFill>
        <p:spPr>
          <a:xfrm>
            <a:off x="0" y="2538319"/>
            <a:ext cx="12192000" cy="43196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7" name="图片 26"/>
          <p:cNvPicPr>
            <a:picLocks noChangeAspect="1"/>
          </p:cNvPicPr>
          <p:nvPr userDrawn="1"/>
        </p:nvPicPr>
        <p:blipFill rotWithShape="1">
          <a:blip r:embed="rId2" cstate="screen"/>
          <a:srcRect b="26385"/>
          <a:stretch>
            <a:fillRect/>
          </a:stretch>
        </p:blipFill>
        <p:spPr>
          <a:xfrm>
            <a:off x="0" y="2538319"/>
            <a:ext cx="12192000" cy="4319682"/>
          </a:xfrm>
          <a:prstGeom prst="rect">
            <a:avLst/>
          </a:prstGeom>
        </p:spPr>
      </p:pic>
      <p:pic>
        <p:nvPicPr>
          <p:cNvPr id="26" name="图片 25"/>
          <p:cNvPicPr>
            <a:picLocks noChangeAspect="1"/>
          </p:cNvPicPr>
          <p:nvPr userDrawn="1"/>
        </p:nvPicPr>
        <p:blipFill>
          <a:blip r:embed="rId2"/>
          <a:stretch>
            <a:fillRect/>
          </a:stretch>
        </p:blipFill>
        <p:spPr>
          <a:xfrm>
            <a:off x="0" y="0"/>
            <a:ext cx="12192000" cy="5867905"/>
          </a:xfrm>
          <a:prstGeom prst="rect">
            <a:avLst/>
          </a:prstGeom>
        </p:spPr>
      </p:pic>
      <p:pic>
        <p:nvPicPr>
          <p:cNvPr id="7" name="图片 6"/>
          <p:cNvPicPr>
            <a:picLocks noChangeAspect="1"/>
          </p:cNvPicPr>
          <p:nvPr userDrawn="1"/>
        </p:nvPicPr>
        <p:blipFill rotWithShape="1">
          <a:blip r:embed="rId3" cstate="screen"/>
          <a:srcRect r="-2876"/>
          <a:stretch>
            <a:fillRect/>
          </a:stretch>
        </p:blipFill>
        <p:spPr>
          <a:xfrm>
            <a:off x="9468407" y="-432896"/>
            <a:ext cx="2801307" cy="1946949"/>
          </a:xfrm>
          <a:prstGeom prst="rect">
            <a:avLst/>
          </a:prstGeom>
        </p:spPr>
      </p:pic>
      <p:pic>
        <p:nvPicPr>
          <p:cNvPr id="8" name="图片 7"/>
          <p:cNvPicPr>
            <a:picLocks noChangeAspect="1"/>
          </p:cNvPicPr>
          <p:nvPr userDrawn="1"/>
        </p:nvPicPr>
        <p:blipFill rotWithShape="1">
          <a:blip r:embed="rId4" cstate="screen"/>
          <a:srcRect/>
          <a:stretch>
            <a:fillRect/>
          </a:stretch>
        </p:blipFill>
        <p:spPr>
          <a:xfrm rot="4462554">
            <a:off x="11076521" y="5557011"/>
            <a:ext cx="1214704" cy="1286107"/>
          </a:xfrm>
          <a:prstGeom prst="rect">
            <a:avLst/>
          </a:prstGeom>
        </p:spPr>
      </p:pic>
      <p:pic>
        <p:nvPicPr>
          <p:cNvPr id="9" name="图片 8"/>
          <p:cNvPicPr>
            <a:picLocks noChangeAspect="1"/>
          </p:cNvPicPr>
          <p:nvPr userDrawn="1"/>
        </p:nvPicPr>
        <p:blipFill>
          <a:blip r:embed="rId5"/>
          <a:stretch>
            <a:fillRect/>
          </a:stretch>
        </p:blipFill>
        <p:spPr>
          <a:xfrm>
            <a:off x="-239081" y="481359"/>
            <a:ext cx="12574397" cy="6116185"/>
          </a:xfrm>
          <a:prstGeom prst="rect">
            <a:avLst/>
          </a:prstGeom>
        </p:spPr>
      </p:pic>
      <p:pic>
        <p:nvPicPr>
          <p:cNvPr id="10" name="图片 9"/>
          <p:cNvPicPr>
            <a:picLocks noChangeAspect="1"/>
          </p:cNvPicPr>
          <p:nvPr userDrawn="1"/>
        </p:nvPicPr>
        <p:blipFill rotWithShape="1">
          <a:blip r:embed="rId6" cstate="screen"/>
          <a:srcRect/>
          <a:stretch>
            <a:fillRect/>
          </a:stretch>
        </p:blipFill>
        <p:spPr>
          <a:xfrm>
            <a:off x="-109003" y="2264804"/>
            <a:ext cx="635841" cy="3704195"/>
          </a:xfrm>
          <a:prstGeom prst="rect">
            <a:avLst/>
          </a:prstGeom>
        </p:spPr>
      </p:pic>
      <p:pic>
        <p:nvPicPr>
          <p:cNvPr id="11" name="图片 10"/>
          <p:cNvPicPr>
            <a:picLocks noChangeAspect="1"/>
          </p:cNvPicPr>
          <p:nvPr userDrawn="1"/>
        </p:nvPicPr>
        <p:blipFill rotWithShape="1">
          <a:blip r:embed="rId7" cstate="screen"/>
          <a:srcRect l="-10"/>
          <a:stretch>
            <a:fillRect/>
          </a:stretch>
        </p:blipFill>
        <p:spPr>
          <a:xfrm>
            <a:off x="65060" y="183169"/>
            <a:ext cx="1114236" cy="1280767"/>
          </a:xfrm>
          <a:prstGeom prst="rect">
            <a:avLst/>
          </a:prstGeom>
        </p:spPr>
      </p:pic>
      <p:pic>
        <p:nvPicPr>
          <p:cNvPr id="12" name="图片 11"/>
          <p:cNvPicPr>
            <a:picLocks noChangeAspect="1"/>
          </p:cNvPicPr>
          <p:nvPr userDrawn="1"/>
        </p:nvPicPr>
        <p:blipFill rotWithShape="1">
          <a:blip r:embed="rId8" cstate="screen"/>
          <a:srcRect/>
          <a:stretch>
            <a:fillRect/>
          </a:stretch>
        </p:blipFill>
        <p:spPr>
          <a:xfrm>
            <a:off x="4243209" y="-31489"/>
            <a:ext cx="2610985" cy="884465"/>
          </a:xfrm>
          <a:prstGeom prst="rect">
            <a:avLst/>
          </a:prstGeom>
        </p:spPr>
      </p:pic>
      <p:pic>
        <p:nvPicPr>
          <p:cNvPr id="13" name="图片 12"/>
          <p:cNvPicPr>
            <a:picLocks noChangeAspect="1"/>
          </p:cNvPicPr>
          <p:nvPr userDrawn="1"/>
        </p:nvPicPr>
        <p:blipFill rotWithShape="1">
          <a:blip r:embed="rId9" cstate="screen"/>
          <a:srcRect r="-11595"/>
          <a:stretch>
            <a:fillRect/>
          </a:stretch>
        </p:blipFill>
        <p:spPr>
          <a:xfrm>
            <a:off x="11299242" y="3846333"/>
            <a:ext cx="1476564" cy="1563360"/>
          </a:xfrm>
          <a:prstGeom prst="rect">
            <a:avLst/>
          </a:prstGeom>
        </p:spPr>
      </p:pic>
      <p:pic>
        <p:nvPicPr>
          <p:cNvPr id="14" name="图片 13"/>
          <p:cNvPicPr>
            <a:picLocks noChangeAspect="1"/>
          </p:cNvPicPr>
          <p:nvPr userDrawn="1"/>
        </p:nvPicPr>
        <p:blipFill rotWithShape="1">
          <a:blip r:embed="rId10" cstate="screen"/>
          <a:srcRect/>
          <a:stretch>
            <a:fillRect/>
          </a:stretch>
        </p:blipFill>
        <p:spPr>
          <a:xfrm>
            <a:off x="3242712" y="6099743"/>
            <a:ext cx="5753238" cy="596057"/>
          </a:xfrm>
          <a:prstGeom prst="rect">
            <a:avLst/>
          </a:prstGeom>
        </p:spPr>
      </p:pic>
      <p:pic>
        <p:nvPicPr>
          <p:cNvPr id="15" name="图片 14"/>
          <p:cNvPicPr>
            <a:picLocks noChangeAspect="1"/>
          </p:cNvPicPr>
          <p:nvPr userDrawn="1"/>
        </p:nvPicPr>
        <p:blipFill rotWithShape="1">
          <a:blip r:embed="rId11" cstate="screen"/>
          <a:srcRect/>
          <a:stretch>
            <a:fillRect/>
          </a:stretch>
        </p:blipFill>
        <p:spPr>
          <a:xfrm rot="3552625">
            <a:off x="-1047837" y="6386081"/>
            <a:ext cx="2705857" cy="422927"/>
          </a:xfrm>
          <a:prstGeom prst="rect">
            <a:avLst/>
          </a:prstGeom>
        </p:spPr>
      </p:pic>
      <p:pic>
        <p:nvPicPr>
          <p:cNvPr id="16" name="图片 15"/>
          <p:cNvPicPr>
            <a:picLocks noChangeAspect="1"/>
          </p:cNvPicPr>
          <p:nvPr userDrawn="1"/>
        </p:nvPicPr>
        <p:blipFill rotWithShape="1">
          <a:blip r:embed="rId11" cstate="screen"/>
          <a:srcRect/>
          <a:stretch>
            <a:fillRect/>
          </a:stretch>
        </p:blipFill>
        <p:spPr>
          <a:xfrm rot="3552625">
            <a:off x="-400000" y="6707051"/>
            <a:ext cx="2705857" cy="422927"/>
          </a:xfrm>
          <a:prstGeom prst="rect">
            <a:avLst/>
          </a:prstGeom>
        </p:spPr>
      </p:pic>
      <p:pic>
        <p:nvPicPr>
          <p:cNvPr id="17" name="图片 16"/>
          <p:cNvPicPr>
            <a:picLocks noChangeAspect="1"/>
          </p:cNvPicPr>
          <p:nvPr userDrawn="1"/>
        </p:nvPicPr>
        <p:blipFill rotWithShape="1">
          <a:blip r:embed="rId12" cstate="screen"/>
          <a:srcRect/>
          <a:stretch>
            <a:fillRect/>
          </a:stretch>
        </p:blipFill>
        <p:spPr>
          <a:xfrm>
            <a:off x="6096000" y="-992779"/>
            <a:ext cx="2626125" cy="1877244"/>
          </a:xfrm>
          <a:prstGeom prst="rect">
            <a:avLst/>
          </a:prstGeom>
        </p:spPr>
      </p:pic>
      <p:pic>
        <p:nvPicPr>
          <p:cNvPr id="18" name="图片 17"/>
          <p:cNvPicPr>
            <a:picLocks noChangeAspect="1"/>
          </p:cNvPicPr>
          <p:nvPr userDrawn="1"/>
        </p:nvPicPr>
        <p:blipFill rotWithShape="1">
          <a:blip r:embed="rId12" cstate="screen"/>
          <a:srcRect/>
          <a:stretch>
            <a:fillRect/>
          </a:stretch>
        </p:blipFill>
        <p:spPr>
          <a:xfrm>
            <a:off x="1161907" y="6311754"/>
            <a:ext cx="2626125" cy="1877244"/>
          </a:xfrm>
          <a:prstGeom prst="rect">
            <a:avLst/>
          </a:prstGeom>
        </p:spPr>
      </p:pic>
      <p:sp>
        <p:nvSpPr>
          <p:cNvPr id="19" name="椭圆 18"/>
          <p:cNvSpPr/>
          <p:nvPr userDrawn="1"/>
        </p:nvSpPr>
        <p:spPr>
          <a:xfrm>
            <a:off x="1917851" y="-573658"/>
            <a:ext cx="1114236" cy="1114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5867905"/>
          </a:xfrm>
          <a:prstGeom prst="rect">
            <a:avLst/>
          </a:prstGeom>
        </p:spPr>
      </p:pic>
      <p:pic>
        <p:nvPicPr>
          <p:cNvPr id="8" name="图片 7"/>
          <p:cNvPicPr>
            <a:picLocks noChangeAspect="1"/>
          </p:cNvPicPr>
          <p:nvPr userDrawn="1"/>
        </p:nvPicPr>
        <p:blipFill rotWithShape="1">
          <a:blip r:embed="rId2" cstate="screen"/>
          <a:srcRect b="26385"/>
          <a:stretch>
            <a:fillRect/>
          </a:stretch>
        </p:blipFill>
        <p:spPr>
          <a:xfrm>
            <a:off x="0" y="2538319"/>
            <a:ext cx="12192000" cy="4319682"/>
          </a:xfrm>
          <a:prstGeom prst="rect">
            <a:avLst/>
          </a:prstGeom>
        </p:spPr>
      </p:pic>
      <p:sp>
        <p:nvSpPr>
          <p:cNvPr id="12" name="矩形 11"/>
          <p:cNvSpPr/>
          <p:nvPr userDrawn="1"/>
        </p:nvSpPr>
        <p:spPr>
          <a:xfrm>
            <a:off x="513117" y="381548"/>
            <a:ext cx="11474612" cy="629554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screen"/>
          <a:stretch>
            <a:fillRect/>
          </a:stretch>
        </p:blipFill>
        <p:spPr>
          <a:xfrm>
            <a:off x="197353" y="180906"/>
            <a:ext cx="11474612" cy="62683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39441A-A144-4CBA-8534-ACB1DD4B3A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C38BD8-C7F4-4809-8E64-D54FFBD82A6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sldNum="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4" Type="http://schemas.openxmlformats.org/officeDocument/2006/relationships/theme" Target="../theme/theme1.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9441A-A144-4CBA-8534-ACB1DD4B3A5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C38BD8-C7F4-4809-8E64-D54FFBD82A6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mc:AlternateContent xmlns:mc="http://schemas.openxmlformats.org/markup-compatibility/2006">
    <mc:Choice xmlns:p14="http://schemas.microsoft.com/office/powerpoint/2010/main" Requires="p14">
      <p:transition spd="slow" p14:dur="1500"/>
    </mc:Choice>
    <mc:Fallback>
      <p:transition spd="slow"/>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Lst>
  <mc:AlternateContent xmlns:mc="http://schemas.openxmlformats.org/markup-compatibility/2006">
    <mc:Choice xmlns:p14="http://schemas.microsoft.com/office/powerpoint/2010/main" Requires="p14">
      <p:transition spd="slow" p14:dur="1500"/>
    </mc:Choice>
    <mc:Fallback>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5" Type="http://schemas.openxmlformats.org/officeDocument/2006/relationships/slideLayout" Target="../slideLayouts/slideLayout1.xml"/><Relationship Id="rId14" Type="http://schemas.openxmlformats.org/officeDocument/2006/relationships/tags" Target="../tags/tag3.xml"/><Relationship Id="rId13" Type="http://schemas.openxmlformats.org/officeDocument/2006/relationships/image" Target="../media/image13.png"/><Relationship Id="rId12" Type="http://schemas.openxmlformats.org/officeDocument/2006/relationships/image" Target="../media/image11.png"/><Relationship Id="rId11" Type="http://schemas.openxmlformats.org/officeDocument/2006/relationships/tags" Target="../tags/tag2.xml"/><Relationship Id="rId10"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6.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image" Target="../media/image13.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37.jpeg"/></Relationships>
</file>

<file path=ppt/slides/_rels/slide1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45.svg"/><Relationship Id="rId7" Type="http://schemas.openxmlformats.org/officeDocument/2006/relationships/image" Target="../media/image44.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3" Type="http://schemas.openxmlformats.org/officeDocument/2006/relationships/image" Target="../media/image40.png"/><Relationship Id="rId2" Type="http://schemas.openxmlformats.org/officeDocument/2006/relationships/image" Target="../media/image39.svg"/><Relationship Id="rId10" Type="http://schemas.openxmlformats.org/officeDocument/2006/relationships/slideLayout" Target="../slideLayouts/slideLayout3.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46.jpe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4" Type="http://schemas.openxmlformats.org/officeDocument/2006/relationships/slideLayout" Target="../slideLayouts/slideLayout1.xml"/><Relationship Id="rId13" Type="http://schemas.openxmlformats.org/officeDocument/2006/relationships/tags" Target="../tags/tag5.xml"/><Relationship Id="rId12" Type="http://schemas.openxmlformats.org/officeDocument/2006/relationships/image" Target="../media/image13.png"/><Relationship Id="rId11" Type="http://schemas.openxmlformats.org/officeDocument/2006/relationships/tags" Target="../tags/tag4.xml"/><Relationship Id="rId10" Type="http://schemas.openxmlformats.org/officeDocument/2006/relationships/image" Target="../media/image11.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13.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r="-2876"/>
          <a:stretch>
            <a:fillRect/>
          </a:stretch>
        </p:blipFill>
        <p:spPr>
          <a:xfrm>
            <a:off x="9468407" y="-432896"/>
            <a:ext cx="2801307" cy="1946949"/>
          </a:xfrm>
          <a:prstGeom prst="rect">
            <a:avLst/>
          </a:prstGeom>
        </p:spPr>
      </p:pic>
      <p:pic>
        <p:nvPicPr>
          <p:cNvPr id="11" name="图片 10"/>
          <p:cNvPicPr>
            <a:picLocks noChangeAspect="1"/>
          </p:cNvPicPr>
          <p:nvPr/>
        </p:nvPicPr>
        <p:blipFill rotWithShape="1">
          <a:blip r:embed="rId2" cstate="screen"/>
          <a:srcRect/>
          <a:stretch>
            <a:fillRect/>
          </a:stretch>
        </p:blipFill>
        <p:spPr>
          <a:xfrm rot="4462554">
            <a:off x="11076521" y="5557011"/>
            <a:ext cx="1214704" cy="1286107"/>
          </a:xfrm>
          <a:prstGeom prst="rect">
            <a:avLst/>
          </a:prstGeom>
        </p:spPr>
      </p:pic>
      <p:pic>
        <p:nvPicPr>
          <p:cNvPr id="5" name="图片 4"/>
          <p:cNvPicPr>
            <a:picLocks noChangeAspect="1"/>
          </p:cNvPicPr>
          <p:nvPr/>
        </p:nvPicPr>
        <p:blipFill>
          <a:blip r:embed="rId3"/>
          <a:stretch>
            <a:fillRect/>
          </a:stretch>
        </p:blipFill>
        <p:spPr>
          <a:xfrm>
            <a:off x="-239081" y="481359"/>
            <a:ext cx="12574397" cy="6116185"/>
          </a:xfrm>
          <a:prstGeom prst="rect">
            <a:avLst/>
          </a:prstGeom>
        </p:spPr>
      </p:pic>
      <p:pic>
        <p:nvPicPr>
          <p:cNvPr id="6" name="图片 5"/>
          <p:cNvPicPr>
            <a:picLocks noChangeAspect="1"/>
          </p:cNvPicPr>
          <p:nvPr/>
        </p:nvPicPr>
        <p:blipFill rotWithShape="1">
          <a:blip r:embed="rId4" cstate="screen"/>
          <a:srcRect/>
          <a:stretch>
            <a:fillRect/>
          </a:stretch>
        </p:blipFill>
        <p:spPr>
          <a:xfrm>
            <a:off x="-109003" y="2264804"/>
            <a:ext cx="635841" cy="3704195"/>
          </a:xfrm>
          <a:prstGeom prst="rect">
            <a:avLst/>
          </a:prstGeom>
        </p:spPr>
      </p:pic>
      <p:pic>
        <p:nvPicPr>
          <p:cNvPr id="7" name="图片 6"/>
          <p:cNvPicPr>
            <a:picLocks noChangeAspect="1"/>
          </p:cNvPicPr>
          <p:nvPr/>
        </p:nvPicPr>
        <p:blipFill rotWithShape="1">
          <a:blip r:embed="rId5" cstate="screen"/>
          <a:srcRect l="-10"/>
          <a:stretch>
            <a:fillRect/>
          </a:stretch>
        </p:blipFill>
        <p:spPr>
          <a:xfrm>
            <a:off x="65060" y="183169"/>
            <a:ext cx="1114236" cy="1280767"/>
          </a:xfrm>
          <a:prstGeom prst="rect">
            <a:avLst/>
          </a:prstGeom>
        </p:spPr>
      </p:pic>
      <p:pic>
        <p:nvPicPr>
          <p:cNvPr id="8" name="图片 7"/>
          <p:cNvPicPr>
            <a:picLocks noChangeAspect="1"/>
          </p:cNvPicPr>
          <p:nvPr/>
        </p:nvPicPr>
        <p:blipFill rotWithShape="1">
          <a:blip r:embed="rId6" cstate="screen"/>
          <a:srcRect/>
          <a:stretch>
            <a:fillRect/>
          </a:stretch>
        </p:blipFill>
        <p:spPr>
          <a:xfrm>
            <a:off x="4243209" y="-31489"/>
            <a:ext cx="2610985" cy="884465"/>
          </a:xfrm>
          <a:prstGeom prst="rect">
            <a:avLst/>
          </a:prstGeom>
        </p:spPr>
      </p:pic>
      <p:pic>
        <p:nvPicPr>
          <p:cNvPr id="12" name="图片 11"/>
          <p:cNvPicPr>
            <a:picLocks noChangeAspect="1"/>
          </p:cNvPicPr>
          <p:nvPr/>
        </p:nvPicPr>
        <p:blipFill rotWithShape="1">
          <a:blip r:embed="rId7" cstate="screen"/>
          <a:srcRect r="-11595"/>
          <a:stretch>
            <a:fillRect/>
          </a:stretch>
        </p:blipFill>
        <p:spPr>
          <a:xfrm>
            <a:off x="11299242" y="3878604"/>
            <a:ext cx="1476564" cy="1563360"/>
          </a:xfrm>
          <a:prstGeom prst="rect">
            <a:avLst/>
          </a:prstGeom>
        </p:spPr>
      </p:pic>
      <p:pic>
        <p:nvPicPr>
          <p:cNvPr id="14" name="图片 13"/>
          <p:cNvPicPr>
            <a:picLocks noChangeAspect="1"/>
          </p:cNvPicPr>
          <p:nvPr/>
        </p:nvPicPr>
        <p:blipFill rotWithShape="1">
          <a:blip r:embed="rId8" cstate="screen"/>
          <a:srcRect/>
          <a:stretch>
            <a:fillRect/>
          </a:stretch>
        </p:blipFill>
        <p:spPr>
          <a:xfrm>
            <a:off x="3242712" y="6099743"/>
            <a:ext cx="5753238" cy="596057"/>
          </a:xfrm>
          <a:prstGeom prst="rect">
            <a:avLst/>
          </a:prstGeom>
        </p:spPr>
      </p:pic>
      <p:pic>
        <p:nvPicPr>
          <p:cNvPr id="15" name="图片 14"/>
          <p:cNvPicPr>
            <a:picLocks noChangeAspect="1"/>
          </p:cNvPicPr>
          <p:nvPr/>
        </p:nvPicPr>
        <p:blipFill rotWithShape="1">
          <a:blip r:embed="rId9" cstate="screen"/>
          <a:srcRect/>
          <a:stretch>
            <a:fillRect/>
          </a:stretch>
        </p:blipFill>
        <p:spPr>
          <a:xfrm rot="3552625">
            <a:off x="-1047837" y="6386081"/>
            <a:ext cx="2705857" cy="422927"/>
          </a:xfrm>
          <a:prstGeom prst="rect">
            <a:avLst/>
          </a:prstGeom>
        </p:spPr>
      </p:pic>
      <p:pic>
        <p:nvPicPr>
          <p:cNvPr id="16" name="图片 15"/>
          <p:cNvPicPr>
            <a:picLocks noChangeAspect="1"/>
          </p:cNvPicPr>
          <p:nvPr/>
        </p:nvPicPr>
        <p:blipFill rotWithShape="1">
          <a:blip r:embed="rId9" cstate="screen"/>
          <a:srcRect/>
          <a:stretch>
            <a:fillRect/>
          </a:stretch>
        </p:blipFill>
        <p:spPr>
          <a:xfrm rot="3552625">
            <a:off x="-400000" y="6707051"/>
            <a:ext cx="2705857" cy="422927"/>
          </a:xfrm>
          <a:prstGeom prst="rect">
            <a:avLst/>
          </a:prstGeom>
        </p:spPr>
      </p:pic>
      <p:sp>
        <p:nvSpPr>
          <p:cNvPr id="26" name="文本框 25"/>
          <p:cNvSpPr txBox="1"/>
          <p:nvPr>
            <p:custDataLst>
              <p:tags r:id="rId10"/>
            </p:custDataLst>
          </p:nvPr>
        </p:nvSpPr>
        <p:spPr>
          <a:xfrm>
            <a:off x="721360" y="2366010"/>
            <a:ext cx="10071100" cy="878205"/>
          </a:xfrm>
          <a:prstGeom prst="rect">
            <a:avLst/>
          </a:prstGeom>
          <a:solidFill>
            <a:schemeClr val="bg2">
              <a:alpha val="16000"/>
            </a:schemeClr>
          </a:solidFill>
          <a:effectLst>
            <a:softEdge rad="63500"/>
          </a:effectLst>
        </p:spPr>
        <p:txBody>
          <a:bodyPr wrap="square" rtlCol="0">
            <a:noAutofit/>
          </a:bodyPr>
          <a:lstStyle/>
          <a:p>
            <a:pPr algn="ctr"/>
            <a:r>
              <a:rPr lang="en-US" sz="7200" dirty="0">
                <a:solidFill>
                  <a:schemeClr val="accent1">
                    <a:lumMod val="20000"/>
                    <a:lumOff val="80000"/>
                    <a:alpha val="36000"/>
                  </a:schemeClr>
                </a:solidFill>
                <a:latin typeface="a song for jennifer bold" charset="0"/>
                <a:ea typeface="微软雅黑" panose="020B0503020204020204" pitchFamily="34" charset="-122"/>
                <a:cs typeface="a song for jennifer bold" charset="0"/>
                <a:sym typeface="Arial" panose="020B0604020202020204"/>
              </a:rPr>
              <a:t>PYTORCH &amp; YOLO</a:t>
            </a:r>
            <a:endParaRPr lang="en-US" sz="7200" dirty="0">
              <a:solidFill>
                <a:schemeClr val="accent1">
                  <a:lumMod val="20000"/>
                  <a:lumOff val="80000"/>
                  <a:alpha val="36000"/>
                </a:schemeClr>
              </a:solidFill>
              <a:latin typeface="a song for jennifer bold" charset="0"/>
              <a:ea typeface="微软雅黑" panose="020B0503020204020204" pitchFamily="34" charset="-122"/>
              <a:cs typeface="a song for jennifer bold" charset="0"/>
              <a:sym typeface="Arial" panose="020B0604020202020204"/>
            </a:endParaRPr>
          </a:p>
        </p:txBody>
      </p:sp>
      <p:sp>
        <p:nvSpPr>
          <p:cNvPr id="24" name="文本框 23"/>
          <p:cNvSpPr txBox="1"/>
          <p:nvPr>
            <p:custDataLst>
              <p:tags r:id="rId11"/>
            </p:custDataLst>
          </p:nvPr>
        </p:nvSpPr>
        <p:spPr>
          <a:xfrm>
            <a:off x="597535" y="1116330"/>
            <a:ext cx="10568305" cy="2174875"/>
          </a:xfrm>
          <a:prstGeom prst="rect">
            <a:avLst/>
          </a:prstGeom>
          <a:solidFill>
            <a:srgbClr val="FECA00">
              <a:alpha val="48000"/>
            </a:srgbClr>
          </a:solidFill>
        </p:spPr>
        <p:txBody>
          <a:bodyPr wrap="square" rtlCol="0">
            <a:noAutofit/>
          </a:bodyPr>
          <a:lstStyle/>
          <a:p>
            <a:pPr algn="l">
              <a:lnSpc>
                <a:spcPct val="110000"/>
              </a:lnSpc>
              <a:spcBef>
                <a:spcPct val="0"/>
              </a:spcBef>
            </a:pPr>
            <a:r>
              <a:rPr lang="en-US" sz="8000" b="1">
                <a:solidFill>
                  <a:srgbClr val="3D54E0"/>
                </a:solidFill>
                <a:latin typeface="云峰静龙行书 常规" panose="02010504000000000000" charset="-122"/>
                <a:ea typeface="云峰静龙行书 常规" panose="02010504000000000000" charset="-122"/>
                <a:sym typeface="+mn-ea"/>
              </a:rPr>
              <a:t> </a:t>
            </a:r>
            <a:r>
              <a:rPr lang="en-US" sz="8000" b="1">
                <a:solidFill>
                  <a:srgbClr val="3D54E0"/>
                </a:solidFill>
                <a:latin typeface="三极泼墨体" panose="00000500000000000000" charset="-122"/>
                <a:ea typeface="三极泼墨体" panose="00000500000000000000" charset="-122"/>
                <a:sym typeface="+mn-ea"/>
              </a:rPr>
              <a:t>YOLO</a:t>
            </a:r>
            <a:r>
              <a:rPr sz="9600" b="1">
                <a:solidFill>
                  <a:srgbClr val="3D54E0"/>
                </a:solidFill>
                <a:latin typeface="云峰静龙行书 常规" panose="02010504000000000000" charset="-122"/>
                <a:ea typeface="云峰静龙行书 常规" panose="02010504000000000000" charset="-122"/>
                <a:sym typeface="+mn-ea"/>
              </a:rPr>
              <a:t>目标检测：</a:t>
            </a:r>
            <a:endParaRPr sz="9600" b="1">
              <a:solidFill>
                <a:srgbClr val="3D54E0"/>
              </a:solidFill>
              <a:latin typeface="云峰静龙行书 常规" panose="02010504000000000000" charset="-122"/>
              <a:ea typeface="云峰静龙行书 常规" panose="02010504000000000000" charset="-122"/>
              <a:sym typeface="+mn-ea"/>
            </a:endParaRPr>
          </a:p>
          <a:p>
            <a:pPr algn="l">
              <a:lnSpc>
                <a:spcPct val="110000"/>
              </a:lnSpc>
              <a:spcBef>
                <a:spcPct val="0"/>
              </a:spcBef>
            </a:pPr>
            <a:r>
              <a:rPr sz="9600" b="1">
                <a:solidFill>
                  <a:srgbClr val="3D54E0"/>
                </a:solidFill>
                <a:latin typeface="云峰静龙行书 常规" panose="02010504000000000000" charset="-122"/>
                <a:ea typeface="云峰静龙行书 常规" panose="02010504000000000000" charset="-122"/>
                <a:sym typeface="+mn-ea"/>
              </a:rPr>
              <a:t> </a:t>
            </a:r>
            <a:r>
              <a:rPr lang="en-US" sz="9600" b="1">
                <a:solidFill>
                  <a:srgbClr val="3D54E0"/>
                </a:solidFill>
                <a:latin typeface="云峰静龙行书 常规" panose="02010504000000000000" charset="-122"/>
                <a:ea typeface="云峰静龙行书 常规" panose="02010504000000000000" charset="-122"/>
                <a:sym typeface="+mn-ea"/>
              </a:rPr>
              <a:t>   </a:t>
            </a:r>
            <a:r>
              <a:rPr sz="9600" b="1">
                <a:solidFill>
                  <a:srgbClr val="3D54E0"/>
                </a:solidFill>
                <a:latin typeface="云峰静龙行书 常规" panose="02010504000000000000" charset="-122"/>
                <a:ea typeface="云峰静龙行书 常规" panose="02010504000000000000" charset="-122"/>
                <a:sym typeface="+mn-ea"/>
              </a:rPr>
              <a:t>从</a:t>
            </a:r>
            <a:r>
              <a:rPr sz="9600" b="1">
                <a:solidFill>
                  <a:srgbClr val="FD7172"/>
                </a:solidFill>
                <a:latin typeface="云峰静龙行书 常规" panose="02010504000000000000" charset="-122"/>
                <a:ea typeface="云峰静龙行书 常规" panose="02010504000000000000" charset="-122"/>
                <a:sym typeface="+mn-ea"/>
              </a:rPr>
              <a:t>原理</a:t>
            </a:r>
            <a:r>
              <a:rPr sz="9600" b="1">
                <a:solidFill>
                  <a:srgbClr val="3D54E0"/>
                </a:solidFill>
                <a:latin typeface="云峰静龙行书 常规" panose="02010504000000000000" charset="-122"/>
                <a:ea typeface="云峰静龙行书 常规" panose="02010504000000000000" charset="-122"/>
                <a:sym typeface="+mn-ea"/>
              </a:rPr>
              <a:t>到</a:t>
            </a:r>
            <a:r>
              <a:rPr sz="9600" b="1">
                <a:solidFill>
                  <a:srgbClr val="FD7172"/>
                </a:solidFill>
                <a:latin typeface="云峰静龙行书 常规" panose="02010504000000000000" charset="-122"/>
                <a:ea typeface="云峰静龙行书 常规" panose="02010504000000000000" charset="-122"/>
                <a:sym typeface="+mn-ea"/>
              </a:rPr>
              <a:t>应用</a:t>
            </a:r>
            <a:endParaRPr lang="zh-CN" altLang="en-US" sz="9600" b="1" dirty="0">
              <a:solidFill>
                <a:srgbClr val="FD7172"/>
              </a:solidFill>
              <a:latin typeface="云峰静龙行书 常规" panose="02010504000000000000" charset="-122"/>
              <a:ea typeface="云峰静龙行书 常规" panose="02010504000000000000" charset="-122"/>
              <a:sym typeface="+mn-ea"/>
            </a:endParaRPr>
          </a:p>
        </p:txBody>
      </p:sp>
      <p:pic>
        <p:nvPicPr>
          <p:cNvPr id="21" name="图片 20"/>
          <p:cNvPicPr>
            <a:picLocks noChangeAspect="1"/>
          </p:cNvPicPr>
          <p:nvPr/>
        </p:nvPicPr>
        <p:blipFill rotWithShape="1">
          <a:blip r:embed="rId12" cstate="screen"/>
          <a:srcRect/>
          <a:stretch>
            <a:fillRect/>
          </a:stretch>
        </p:blipFill>
        <p:spPr>
          <a:xfrm>
            <a:off x="6096000" y="-992779"/>
            <a:ext cx="2626125" cy="1877244"/>
          </a:xfrm>
          <a:prstGeom prst="rect">
            <a:avLst/>
          </a:prstGeom>
        </p:spPr>
      </p:pic>
      <p:pic>
        <p:nvPicPr>
          <p:cNvPr id="22" name="图片 21"/>
          <p:cNvPicPr>
            <a:picLocks noChangeAspect="1"/>
          </p:cNvPicPr>
          <p:nvPr/>
        </p:nvPicPr>
        <p:blipFill rotWithShape="1">
          <a:blip r:embed="rId12" cstate="screen"/>
          <a:srcRect/>
          <a:stretch>
            <a:fillRect/>
          </a:stretch>
        </p:blipFill>
        <p:spPr>
          <a:xfrm>
            <a:off x="1161907" y="6311754"/>
            <a:ext cx="2626125" cy="1877244"/>
          </a:xfrm>
          <a:prstGeom prst="rect">
            <a:avLst/>
          </a:prstGeom>
        </p:spPr>
      </p:pic>
      <p:sp>
        <p:nvSpPr>
          <p:cNvPr id="23" name="椭圆 22"/>
          <p:cNvSpPr/>
          <p:nvPr/>
        </p:nvSpPr>
        <p:spPr>
          <a:xfrm>
            <a:off x="1917851" y="-573658"/>
            <a:ext cx="1114236" cy="1114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nvGrpSpPr>
          <p:cNvPr id="2" name="组合 1"/>
          <p:cNvGrpSpPr/>
          <p:nvPr/>
        </p:nvGrpSpPr>
        <p:grpSpPr>
          <a:xfrm>
            <a:off x="3578347" y="4190406"/>
            <a:ext cx="4744085" cy="1516380"/>
            <a:chOff x="3309742" y="4451523"/>
            <a:chExt cx="4744085" cy="1516380"/>
          </a:xfrm>
        </p:grpSpPr>
        <p:pic>
          <p:nvPicPr>
            <p:cNvPr id="3" name="图片 2"/>
            <p:cNvPicPr>
              <a:picLocks noChangeAspect="1"/>
            </p:cNvPicPr>
            <p:nvPr/>
          </p:nvPicPr>
          <p:blipFill rotWithShape="1">
            <a:blip r:embed="rId13" cstate="screen"/>
            <a:srcRect/>
            <a:stretch>
              <a:fillRect/>
            </a:stretch>
          </p:blipFill>
          <p:spPr>
            <a:xfrm>
              <a:off x="3309742" y="4451523"/>
              <a:ext cx="4744085" cy="1516380"/>
            </a:xfrm>
            <a:prstGeom prst="rect">
              <a:avLst/>
            </a:prstGeom>
          </p:spPr>
        </p:pic>
        <p:sp>
          <p:nvSpPr>
            <p:cNvPr id="4" name="矩形 3"/>
            <p:cNvSpPr/>
            <p:nvPr>
              <p:custDataLst>
                <p:tags r:id="rId14"/>
              </p:custDataLst>
            </p:nvPr>
          </p:nvSpPr>
          <p:spPr>
            <a:xfrm>
              <a:off x="3420232" y="4848532"/>
              <a:ext cx="4294010" cy="4819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90000"/>
                </a:lnSpc>
                <a:buClrTx/>
                <a:buSzTx/>
                <a:buFontTx/>
              </a:pPr>
              <a:r>
                <a:rPr lang="zh-CN" altLang="en-US" dirty="0">
                  <a:latin typeface="Arial" panose="020B0604020202020204"/>
                  <a:ea typeface="微软雅黑" panose="020B0503020204020204" pitchFamily="34" charset="-122"/>
                  <a:sym typeface="Arial" panose="020B0604020202020204"/>
                </a:rPr>
                <a:t>汇报人</a:t>
              </a:r>
              <a:r>
                <a:rPr lang="en-US" altLang="zh-CN" dirty="0">
                  <a:latin typeface="Arial" panose="020B0604020202020204"/>
                  <a:ea typeface="微软雅黑" panose="020B0503020204020204" pitchFamily="34" charset="-122"/>
                  <a:sym typeface="Arial" panose="020B0604020202020204"/>
                </a:rPr>
                <a:t>:</a:t>
              </a:r>
              <a:r>
                <a:rPr lang="zh-CN" altLang="en-US" dirty="0">
                  <a:latin typeface="Arial" panose="020B0604020202020204"/>
                  <a:ea typeface="微软雅黑" panose="020B0503020204020204" pitchFamily="34" charset="-122"/>
                  <a:sym typeface="Arial" panose="020B0604020202020204"/>
                </a:rPr>
                <a:t>朱晨昊</a:t>
              </a:r>
              <a:r>
                <a:rPr lang="en-US" altLang="zh-CN" dirty="0">
                  <a:latin typeface="Arial" panose="020B0604020202020204"/>
                  <a:ea typeface="微软雅黑" panose="020B0503020204020204" pitchFamily="34" charset="-122"/>
                  <a:sym typeface="Arial" panose="020B0604020202020204"/>
                </a:rPr>
                <a:t>  </a:t>
              </a:r>
              <a:endParaRPr lang="en-US" altLang="zh-CN" dirty="0">
                <a:latin typeface="Arial" panose="020B0604020202020204"/>
                <a:ea typeface="微软雅黑" panose="020B0503020204020204" pitchFamily="34" charset="-122"/>
                <a:sym typeface="Arial" panose="020B0604020202020204"/>
              </a:endParaRPr>
            </a:p>
            <a:p>
              <a:pPr lvl="0" algn="ctr">
                <a:lnSpc>
                  <a:spcPct val="90000"/>
                </a:lnSpc>
                <a:buClrTx/>
                <a:buSzTx/>
                <a:buFontTx/>
              </a:pPr>
              <a:r>
                <a:rPr lang="zh-CN" altLang="en-US" dirty="0">
                  <a:latin typeface="Arial" panose="020B0604020202020204"/>
                  <a:ea typeface="微软雅黑" panose="020B0503020204020204" pitchFamily="34" charset="-122"/>
                  <a:sym typeface="Arial" panose="020B0604020202020204"/>
                </a:rPr>
                <a:t>时间：</a:t>
              </a:r>
              <a:r>
                <a:rPr lang="en-US" altLang="zh-CN" dirty="0">
                  <a:latin typeface="Arial" panose="020B0604020202020204"/>
                  <a:ea typeface="微软雅黑" panose="020B0503020204020204" pitchFamily="34" charset="-122"/>
                  <a:sym typeface="Arial" panose="020B0604020202020204"/>
                </a:rPr>
                <a:t>2024.7.7</a:t>
              </a:r>
              <a:endParaRPr lang="en-US" altLang="zh-CN" dirty="0">
                <a:latin typeface="Arial" panose="020B0604020202020204"/>
                <a:ea typeface="微软雅黑" panose="020B0503020204020204" pitchFamily="34"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4" grpId="1"/>
      <p:bldP spid="24" grpId="2" bldLvl="0" animBg="1"/>
      <p:bldP spid="26" grpId="1"/>
      <p:bldP spid="26" grpId="2"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8"/>
          <p:cNvSpPr/>
          <p:nvPr/>
        </p:nvSpPr>
        <p:spPr>
          <a:xfrm rot="10800000">
            <a:off x="225425" y="4271010"/>
            <a:ext cx="8522335" cy="216027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90000"/>
            </a:schemeClr>
          </a:solidFill>
          <a:ln w="19050">
            <a:solidFill>
              <a:srgbClr val="3D54E0"/>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p:txBody>
      </p:sp>
      <p:sp>
        <p:nvSpPr>
          <p:cNvPr id="11" name="Text Placeholder 3"/>
          <p:cNvSpPr txBox="1"/>
          <p:nvPr/>
        </p:nvSpPr>
        <p:spPr>
          <a:xfrm>
            <a:off x="356870" y="4339590"/>
            <a:ext cx="7931150" cy="2159635"/>
          </a:xfrm>
          <a:prstGeom prst="rect">
            <a:avLst/>
          </a:prstGeom>
        </p:spPr>
        <p:txBody>
          <a:bodyPr wrap="square" lIns="0" tIns="0" rIns="0" bIns="0" anchor="t" anchorCtr="0">
            <a:no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lnSpc>
                <a:spcPct val="130000"/>
              </a:lnSpc>
              <a:spcBef>
                <a:spcPct val="0"/>
              </a:spcBef>
              <a:defRPr/>
            </a:pPr>
            <a:r>
              <a:rPr lang="zh-CN" sz="2800" b="1" dirty="0">
                <a:solidFill>
                  <a:schemeClr val="tx1">
                    <a:lumMod val="75000"/>
                    <a:lumOff val="25000"/>
                  </a:schemeClr>
                </a:solidFill>
                <a:latin typeface="阿里妈妈东方大楷" charset="-122"/>
                <a:ea typeface="阿里妈妈东方大楷" charset="-122"/>
                <a:cs typeface="+mn-ea"/>
                <a:sym typeface="Arial" panose="020B0604020202020204"/>
              </a:rPr>
              <a:t>检测部分</a:t>
            </a:r>
            <a:r>
              <a:rPr lang="en-US" altLang="zh-CN" sz="2800" b="1" dirty="0">
                <a:solidFill>
                  <a:schemeClr val="tx1">
                    <a:lumMod val="75000"/>
                    <a:lumOff val="25000"/>
                  </a:schemeClr>
                </a:solidFill>
                <a:latin typeface="阿里妈妈东方大楷" charset="-122"/>
                <a:ea typeface="阿里妈妈东方大楷" charset="-122"/>
                <a:cs typeface="+mn-ea"/>
                <a:sym typeface="Arial" panose="020B0604020202020204"/>
              </a:rPr>
              <a:t>——</a:t>
            </a:r>
            <a:r>
              <a:rPr lang="zh-CN" altLang="en-US" sz="2800" b="1" dirty="0">
                <a:solidFill>
                  <a:schemeClr val="tx1">
                    <a:lumMod val="75000"/>
                    <a:lumOff val="25000"/>
                  </a:schemeClr>
                </a:solidFill>
                <a:latin typeface="阿里妈妈东方大楷" charset="-122"/>
                <a:ea typeface="阿里妈妈东方大楷" charset="-122"/>
                <a:cs typeface="+mn-ea"/>
                <a:sym typeface="Arial" panose="020B0604020202020204"/>
              </a:rPr>
              <a:t>检测原理</a:t>
            </a:r>
            <a:r>
              <a:rPr sz="2800" b="1" dirty="0">
                <a:solidFill>
                  <a:schemeClr val="tx1">
                    <a:lumMod val="75000"/>
                    <a:lumOff val="25000"/>
                  </a:schemeClr>
                </a:solidFill>
                <a:latin typeface="阿里妈妈东方大楷" charset="-122"/>
                <a:ea typeface="阿里妈妈东方大楷" charset="-122"/>
                <a:cs typeface="+mn-ea"/>
                <a:sym typeface="Arial" panose="020B0604020202020204"/>
              </a:rPr>
              <a:t>：</a:t>
            </a:r>
            <a:endParaRPr sz="2800" b="1" dirty="0">
              <a:solidFill>
                <a:schemeClr val="tx1">
                  <a:lumMod val="75000"/>
                  <a:lumOff val="25000"/>
                </a:schemeClr>
              </a:solidFill>
              <a:latin typeface="阿里妈妈东方大楷" charset="-122"/>
              <a:ea typeface="阿里妈妈东方大楷" charset="-122"/>
              <a:cs typeface="+mn-ea"/>
              <a:sym typeface="Arial" panose="020B0604020202020204"/>
            </a:endParaRPr>
          </a:p>
          <a:p>
            <a:pPr algn="l" defTabSz="1285875">
              <a:lnSpc>
                <a:spcPct val="130000"/>
              </a:lnSpc>
              <a:spcBef>
                <a:spcPct val="0"/>
              </a:spcBef>
              <a:defRPr/>
            </a:pPr>
            <a:r>
              <a:rPr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YOLO通过将输入图像划分为</a:t>
            </a:r>
            <a:r>
              <a:rPr sz="2400" b="1" dirty="0">
                <a:solidFill>
                  <a:srgbClr val="3D54E0"/>
                </a:solidFill>
                <a:latin typeface="阿里妈妈东方大楷" charset="-122"/>
                <a:ea typeface="阿里妈妈东方大楷" charset="-122"/>
                <a:cs typeface="阿里妈妈东方大楷" charset="-122"/>
                <a:sym typeface="Arial" panose="020B0604020202020204"/>
              </a:rPr>
              <a:t>多个网格</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，每个网格负责预测</a:t>
            </a:r>
            <a:r>
              <a:rPr sz="2400" b="1" dirty="0">
                <a:solidFill>
                  <a:srgbClr val="3D54E0"/>
                </a:solidFill>
                <a:latin typeface="阿里妈妈东方大楷" charset="-122"/>
                <a:ea typeface="阿里妈妈东方大楷" charset="-122"/>
                <a:cs typeface="阿里妈妈东方大楷" charset="-122"/>
                <a:sym typeface="Arial" panose="020B0604020202020204"/>
              </a:rPr>
              <a:t>中心点</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落在该网格内的物体。它利用</a:t>
            </a:r>
            <a:r>
              <a:rPr sz="2400" b="1" dirty="0">
                <a:solidFill>
                  <a:srgbClr val="3D54E0"/>
                </a:solidFill>
                <a:latin typeface="阿里妈妈东方大楷" charset="-122"/>
                <a:ea typeface="阿里妈妈东方大楷" charset="-122"/>
                <a:cs typeface="阿里妈妈东方大楷" charset="-122"/>
                <a:sym typeface="Arial" panose="020B0604020202020204"/>
              </a:rPr>
              <a:t>深度学习</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直接从图像像素到边界框和类别概率的回归，实现快速且准确的目标检测。</a:t>
            </a:r>
            <a:endPar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grpSp>
        <p:nvGrpSpPr>
          <p:cNvPr id="2" name="组合 1"/>
          <p:cNvGrpSpPr/>
          <p:nvPr/>
        </p:nvGrpSpPr>
        <p:grpSpPr>
          <a:xfrm>
            <a:off x="3801925" y="69252"/>
            <a:ext cx="4588149" cy="1727390"/>
            <a:chOff x="3801925" y="69252"/>
            <a:chExt cx="4588149" cy="1727390"/>
          </a:xfrm>
        </p:grpSpPr>
        <p:pic>
          <p:nvPicPr>
            <p:cNvPr id="3" name="图片 2"/>
            <p:cNvPicPr>
              <a:picLocks noChangeAspect="1"/>
            </p:cNvPicPr>
            <p:nvPr/>
          </p:nvPicPr>
          <p:blipFill rotWithShape="1">
            <a:blip r:embed="rId1" cstate="screen"/>
            <a:srcRect/>
            <a:stretch>
              <a:fillRect/>
            </a:stretch>
          </p:blipFill>
          <p:spPr>
            <a:xfrm>
              <a:off x="3801925" y="69252"/>
              <a:ext cx="4588149" cy="1727390"/>
            </a:xfrm>
            <a:prstGeom prst="rect">
              <a:avLst/>
            </a:prstGeom>
          </p:spPr>
        </p:pic>
        <p:sp>
          <p:nvSpPr>
            <p:cNvPr id="4" name="文本框 3"/>
            <p:cNvSpPr txBox="1"/>
            <p:nvPr/>
          </p:nvSpPr>
          <p:spPr>
            <a:xfrm>
              <a:off x="4157560" y="531115"/>
              <a:ext cx="3710227" cy="46037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r>
                <a:rPr lang="zh-CN" altLang="en-US" dirty="0">
                  <a:sym typeface="Arial" panose="020B0604020202020204"/>
                </a:rPr>
                <a:t>三、技术原理</a:t>
              </a:r>
              <a:r>
                <a:rPr lang="en-US" altLang="zh-CN" dirty="0">
                  <a:sym typeface="Arial" panose="020B0604020202020204"/>
                </a:rPr>
                <a:t>-</a:t>
              </a:r>
              <a:r>
                <a:rPr lang="zh-CN" altLang="en-US" dirty="0">
                  <a:sym typeface="Arial" panose="020B0604020202020204"/>
                </a:rPr>
                <a:t>组成部分</a:t>
              </a:r>
              <a:endParaRPr lang="zh-CN" altLang="en-US" dirty="0">
                <a:sym typeface="Arial" panose="020B0604020202020204"/>
              </a:endParaRPr>
            </a:p>
          </p:txBody>
        </p:sp>
      </p:grpSp>
      <p:pic>
        <p:nvPicPr>
          <p:cNvPr id="8" name="图片 7"/>
          <p:cNvPicPr>
            <a:picLocks noChangeAspect="1"/>
          </p:cNvPicPr>
          <p:nvPr/>
        </p:nvPicPr>
        <p:blipFill>
          <a:blip r:embed="rId2"/>
          <a:stretch>
            <a:fillRect/>
          </a:stretch>
        </p:blipFill>
        <p:spPr>
          <a:xfrm>
            <a:off x="225425" y="1262380"/>
            <a:ext cx="4354830" cy="2995295"/>
          </a:xfrm>
          <a:prstGeom prst="rect">
            <a:avLst/>
          </a:prstGeom>
        </p:spPr>
      </p:pic>
      <p:pic>
        <p:nvPicPr>
          <p:cNvPr id="12" name="图片 11"/>
          <p:cNvPicPr>
            <a:picLocks noChangeAspect="1"/>
          </p:cNvPicPr>
          <p:nvPr/>
        </p:nvPicPr>
        <p:blipFill>
          <a:blip r:embed="rId3"/>
          <a:srcRect l="12786" t="13540"/>
          <a:stretch>
            <a:fillRect/>
          </a:stretch>
        </p:blipFill>
        <p:spPr>
          <a:xfrm>
            <a:off x="9337040" y="1262380"/>
            <a:ext cx="2292350" cy="2995295"/>
          </a:xfrm>
          <a:prstGeom prst="rect">
            <a:avLst/>
          </a:prstGeom>
        </p:spPr>
      </p:pic>
      <p:sp>
        <p:nvSpPr>
          <p:cNvPr id="24" name="矩形 23"/>
          <p:cNvSpPr/>
          <p:nvPr/>
        </p:nvSpPr>
        <p:spPr>
          <a:xfrm>
            <a:off x="4518660" y="1262380"/>
            <a:ext cx="4818380" cy="3008630"/>
          </a:xfrm>
          <a:prstGeom prst="rect">
            <a:avLst/>
          </a:prstGeom>
          <a:blipFill rotWithShape="1">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a:latin typeface="Arial" panose="020B0604020202020204"/>
              <a:ea typeface="微软雅黑" panose="020B0503020204020204" pitchFamily="34" charset="-122"/>
              <a:cs typeface="+mn-ea"/>
              <a:sym typeface="Arial" panose="020B0604020202020204"/>
            </a:endParaRPr>
          </a:p>
        </p:txBody>
      </p:sp>
      <p:pic>
        <p:nvPicPr>
          <p:cNvPr id="13" name="图片 12"/>
          <p:cNvPicPr>
            <a:picLocks noChangeAspect="1"/>
          </p:cNvPicPr>
          <p:nvPr/>
        </p:nvPicPr>
        <p:blipFill>
          <a:blip r:embed="rId5"/>
          <a:srcRect t="23403" b="3310"/>
          <a:stretch>
            <a:fillRect/>
          </a:stretch>
        </p:blipFill>
        <p:spPr>
          <a:xfrm>
            <a:off x="8747760" y="4257675"/>
            <a:ext cx="2881630" cy="2173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5" grpId="0" bldLvl="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8"/>
          <p:cNvSpPr/>
          <p:nvPr/>
        </p:nvSpPr>
        <p:spPr>
          <a:xfrm rot="10800000">
            <a:off x="225425" y="4271010"/>
            <a:ext cx="6911340" cy="216027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90000"/>
            </a:schemeClr>
          </a:solidFill>
          <a:ln w="19050">
            <a:solidFill>
              <a:srgbClr val="3D54E0"/>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p:txBody>
      </p:sp>
      <p:sp>
        <p:nvSpPr>
          <p:cNvPr id="11" name="Text Placeholder 3"/>
          <p:cNvSpPr txBox="1"/>
          <p:nvPr/>
        </p:nvSpPr>
        <p:spPr>
          <a:xfrm>
            <a:off x="448945" y="4339590"/>
            <a:ext cx="6687820" cy="2159635"/>
          </a:xfrm>
          <a:prstGeom prst="rect">
            <a:avLst/>
          </a:prstGeom>
        </p:spPr>
        <p:txBody>
          <a:bodyPr wrap="square" lIns="0" tIns="0" rIns="0" bIns="0" anchor="t" anchorCtr="0">
            <a:no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lnSpc>
                <a:spcPct val="130000"/>
              </a:lnSpc>
              <a:spcBef>
                <a:spcPct val="0"/>
              </a:spcBef>
              <a:defRPr/>
            </a:pPr>
            <a:r>
              <a:rPr lang="zh-CN" sz="2800" b="1" dirty="0">
                <a:solidFill>
                  <a:schemeClr val="tx1">
                    <a:lumMod val="75000"/>
                    <a:lumOff val="25000"/>
                  </a:schemeClr>
                </a:solidFill>
                <a:latin typeface="阿里妈妈东方大楷" charset="-122"/>
                <a:ea typeface="阿里妈妈东方大楷" charset="-122"/>
                <a:cs typeface="+mn-ea"/>
                <a:sym typeface="Arial" panose="020B0604020202020204"/>
              </a:rPr>
              <a:t>训练部分</a:t>
            </a:r>
            <a:r>
              <a:rPr lang="en-US" altLang="zh-CN" sz="2800" b="1" dirty="0">
                <a:solidFill>
                  <a:schemeClr val="tx1">
                    <a:lumMod val="75000"/>
                    <a:lumOff val="25000"/>
                  </a:schemeClr>
                </a:solidFill>
                <a:latin typeface="阿里妈妈东方大楷" charset="-122"/>
                <a:ea typeface="阿里妈妈东方大楷" charset="-122"/>
                <a:cs typeface="+mn-ea"/>
                <a:sym typeface="Arial" panose="020B0604020202020204"/>
              </a:rPr>
              <a:t>——</a:t>
            </a:r>
            <a:r>
              <a:rPr lang="zh-CN" altLang="en-US" sz="2800" b="1" dirty="0">
                <a:solidFill>
                  <a:schemeClr val="tx1">
                    <a:lumMod val="75000"/>
                    <a:lumOff val="25000"/>
                  </a:schemeClr>
                </a:solidFill>
                <a:latin typeface="阿里妈妈东方大楷" charset="-122"/>
                <a:ea typeface="阿里妈妈东方大楷" charset="-122"/>
                <a:cs typeface="+mn-ea"/>
                <a:sym typeface="Arial" panose="020B0604020202020204"/>
              </a:rPr>
              <a:t>损失函数</a:t>
            </a:r>
            <a:r>
              <a:rPr sz="2800" b="1" dirty="0">
                <a:solidFill>
                  <a:schemeClr val="tx1">
                    <a:lumMod val="75000"/>
                    <a:lumOff val="25000"/>
                  </a:schemeClr>
                </a:solidFill>
                <a:latin typeface="阿里妈妈东方大楷" charset="-122"/>
                <a:ea typeface="阿里妈妈东方大楷" charset="-122"/>
                <a:cs typeface="+mn-ea"/>
                <a:sym typeface="Arial" panose="020B0604020202020204"/>
              </a:rPr>
              <a:t>：</a:t>
            </a:r>
            <a:endParaRPr sz="2800" b="1" dirty="0">
              <a:solidFill>
                <a:schemeClr val="tx1">
                  <a:lumMod val="75000"/>
                  <a:lumOff val="25000"/>
                </a:schemeClr>
              </a:solidFill>
              <a:latin typeface="阿里妈妈东方大楷" charset="-122"/>
              <a:ea typeface="阿里妈妈东方大楷" charset="-122"/>
              <a:cs typeface="+mn-ea"/>
              <a:sym typeface="Arial" panose="020B0604020202020204"/>
            </a:endParaRPr>
          </a:p>
          <a:p>
            <a:pPr algn="l" defTabSz="1285875">
              <a:lnSpc>
                <a:spcPct val="130000"/>
              </a:lnSpc>
              <a:spcBef>
                <a:spcPct val="0"/>
              </a:spcBef>
              <a:defRPr/>
            </a:pPr>
            <a:r>
              <a:rPr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sz="18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YOLO目标检测模型的训练过程中，损失函数的定义对于网络的优化至关重要。损失函数通常包括</a:t>
            </a:r>
            <a:r>
              <a:rPr sz="2000" b="1" dirty="0">
                <a:solidFill>
                  <a:srgbClr val="3D54E0"/>
                </a:solidFill>
                <a:latin typeface="阿里妈妈东方大楷" charset="-122"/>
                <a:ea typeface="阿里妈妈东方大楷" charset="-122"/>
                <a:cs typeface="阿里妈妈东方大楷" charset="-122"/>
                <a:sym typeface="Arial" panose="020B0604020202020204"/>
              </a:rPr>
              <a:t>坐标回归损失</a:t>
            </a:r>
            <a:r>
              <a:rPr sz="18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a:t>
            </a:r>
            <a:r>
              <a:rPr sz="2000" b="1" dirty="0">
                <a:solidFill>
                  <a:srgbClr val="3D54E0"/>
                </a:solidFill>
                <a:latin typeface="阿里妈妈东方大楷" charset="-122"/>
                <a:ea typeface="阿里妈妈东方大楷" charset="-122"/>
                <a:cs typeface="阿里妈妈东方大楷" charset="-122"/>
                <a:sym typeface="Arial" panose="020B0604020202020204"/>
              </a:rPr>
              <a:t>置信度损失</a:t>
            </a:r>
            <a:r>
              <a:rPr sz="18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和</a:t>
            </a:r>
            <a:r>
              <a:rPr sz="2000" b="1" dirty="0">
                <a:solidFill>
                  <a:srgbClr val="3D54E0"/>
                </a:solidFill>
                <a:latin typeface="阿里妈妈东方大楷" charset="-122"/>
                <a:ea typeface="阿里妈妈东方大楷" charset="-122"/>
                <a:cs typeface="阿里妈妈东方大楷" charset="-122"/>
                <a:sym typeface="Arial" panose="020B0604020202020204"/>
              </a:rPr>
              <a:t>分类损失</a:t>
            </a:r>
            <a:r>
              <a:rPr sz="18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，这些损失共同指导模型学习如何准确地预测物体的边界框和类别。</a:t>
            </a:r>
            <a:endParaRPr sz="18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grpSp>
        <p:nvGrpSpPr>
          <p:cNvPr id="2" name="组合 1"/>
          <p:cNvGrpSpPr/>
          <p:nvPr/>
        </p:nvGrpSpPr>
        <p:grpSpPr>
          <a:xfrm>
            <a:off x="3801925" y="69252"/>
            <a:ext cx="4588149" cy="1727390"/>
            <a:chOff x="3801925" y="69252"/>
            <a:chExt cx="4588149" cy="1727390"/>
          </a:xfrm>
        </p:grpSpPr>
        <p:pic>
          <p:nvPicPr>
            <p:cNvPr id="3" name="图片 2"/>
            <p:cNvPicPr>
              <a:picLocks noChangeAspect="1"/>
            </p:cNvPicPr>
            <p:nvPr/>
          </p:nvPicPr>
          <p:blipFill rotWithShape="1">
            <a:blip r:embed="rId1" cstate="screen"/>
            <a:srcRect/>
            <a:stretch>
              <a:fillRect/>
            </a:stretch>
          </p:blipFill>
          <p:spPr>
            <a:xfrm>
              <a:off x="3801925" y="69252"/>
              <a:ext cx="4588149" cy="1727390"/>
            </a:xfrm>
            <a:prstGeom prst="rect">
              <a:avLst/>
            </a:prstGeom>
          </p:spPr>
        </p:pic>
        <p:sp>
          <p:nvSpPr>
            <p:cNvPr id="4" name="文本框 3"/>
            <p:cNvSpPr txBox="1"/>
            <p:nvPr/>
          </p:nvSpPr>
          <p:spPr>
            <a:xfrm>
              <a:off x="4157560" y="531115"/>
              <a:ext cx="3710227" cy="46037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r>
                <a:rPr lang="zh-CN" altLang="en-US" dirty="0">
                  <a:sym typeface="Arial" panose="020B0604020202020204"/>
                </a:rPr>
                <a:t>三、技术原理</a:t>
              </a:r>
              <a:r>
                <a:rPr lang="en-US" altLang="zh-CN" dirty="0">
                  <a:sym typeface="Arial" panose="020B0604020202020204"/>
                </a:rPr>
                <a:t>-</a:t>
              </a:r>
              <a:r>
                <a:rPr lang="zh-CN" altLang="en-US" dirty="0">
                  <a:sym typeface="Arial" panose="020B0604020202020204"/>
                </a:rPr>
                <a:t>组成部分</a:t>
              </a:r>
              <a:endParaRPr lang="zh-CN" altLang="en-US" dirty="0">
                <a:sym typeface="Arial" panose="020B0604020202020204"/>
              </a:endParaRPr>
            </a:p>
          </p:txBody>
        </p:sp>
      </p:grpSp>
      <p:pic>
        <p:nvPicPr>
          <p:cNvPr id="12" name="图片 11"/>
          <p:cNvPicPr>
            <a:picLocks noChangeAspect="1"/>
          </p:cNvPicPr>
          <p:nvPr/>
        </p:nvPicPr>
        <p:blipFill>
          <a:blip r:embed="rId2"/>
          <a:stretch>
            <a:fillRect/>
          </a:stretch>
        </p:blipFill>
        <p:spPr>
          <a:xfrm>
            <a:off x="225425" y="1270635"/>
            <a:ext cx="6911340" cy="2989580"/>
          </a:xfrm>
          <a:prstGeom prst="rect">
            <a:avLst/>
          </a:prstGeom>
        </p:spPr>
      </p:pic>
      <p:pic>
        <p:nvPicPr>
          <p:cNvPr id="8" name="图片 7"/>
          <p:cNvPicPr>
            <a:picLocks noChangeAspect="1"/>
          </p:cNvPicPr>
          <p:nvPr/>
        </p:nvPicPr>
        <p:blipFill>
          <a:blip r:embed="rId3"/>
          <a:stretch>
            <a:fillRect/>
          </a:stretch>
        </p:blipFill>
        <p:spPr>
          <a:xfrm>
            <a:off x="7136765" y="1270635"/>
            <a:ext cx="4472940" cy="5160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5" grpId="0" bldLvl="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327660" y="1442720"/>
            <a:ext cx="6681568" cy="4916790"/>
            <a:chOff x="1283118" y="1875713"/>
            <a:chExt cx="3704717" cy="4569609"/>
          </a:xfrm>
        </p:grpSpPr>
        <p:grpSp>
          <p:nvGrpSpPr>
            <p:cNvPr id="34" name="组合 33"/>
            <p:cNvGrpSpPr/>
            <p:nvPr/>
          </p:nvGrpSpPr>
          <p:grpSpPr>
            <a:xfrm>
              <a:off x="1283172" y="1875713"/>
              <a:ext cx="3477258" cy="1539753"/>
              <a:chOff x="8295243" y="2412213"/>
              <a:chExt cx="4303994" cy="1539753"/>
            </a:xfrm>
          </p:grpSpPr>
          <p:sp>
            <p:nvSpPr>
              <p:cNvPr id="41" name="文本框 40"/>
              <p:cNvSpPr txBox="1"/>
              <p:nvPr/>
            </p:nvSpPr>
            <p:spPr>
              <a:xfrm>
                <a:off x="8295243" y="2412213"/>
                <a:ext cx="4303504" cy="427867"/>
              </a:xfrm>
              <a:prstGeom prst="rect">
                <a:avLst/>
              </a:prstGeom>
              <a:noFill/>
            </p:spPr>
            <p:txBody>
              <a:bodyPr wrap="square" rtlCol="0">
                <a:spAutoFit/>
              </a:bodyPr>
              <a:lstStyle/>
              <a:p>
                <a:pPr marL="342900" indent="-342900" algn="l" eaLnBrk="0" fontAlgn="base" hangingPunct="0">
                  <a:spcBef>
                    <a:spcPct val="0"/>
                  </a:spcBef>
                  <a:spcAft>
                    <a:spcPct val="0"/>
                  </a:spcAft>
                  <a:buFont typeface="Wingdings" panose="05000000000000000000" pitchFamily="2" charset="2"/>
                  <a:buChar char="u"/>
                  <a:defRPr/>
                </a:pPr>
                <a:r>
                  <a:rPr lang="zh-CN" altLang="en-US" sz="24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边界框坐标损失（Box regression loss）</a:t>
                </a:r>
                <a:endParaRPr lang="zh-CN" altLang="en-US" b="1" kern="0" dirty="0">
                  <a:solidFill>
                    <a:prstClr val="black">
                      <a:lumMod val="75000"/>
                      <a:lumOff val="25000"/>
                    </a:prstClr>
                  </a:solidFill>
                  <a:latin typeface="Arial" panose="020B0604020202020204"/>
                  <a:ea typeface="微软雅黑" panose="020B0503020204020204" pitchFamily="34" charset="-122"/>
                  <a:sym typeface="Arial" panose="020B0604020202020204"/>
                </a:endParaRPr>
              </a:p>
            </p:txBody>
          </p:sp>
          <p:sp>
            <p:nvSpPr>
              <p:cNvPr id="42" name="矩形 41"/>
              <p:cNvSpPr/>
              <p:nvPr/>
            </p:nvSpPr>
            <p:spPr>
              <a:xfrm>
                <a:off x="8295243" y="2794659"/>
                <a:ext cx="4303994" cy="1157307"/>
              </a:xfrm>
              <a:prstGeom prst="rect">
                <a:avLst/>
              </a:prstGeom>
            </p:spPr>
            <p:txBody>
              <a:bodyPr wrap="square">
                <a:spAutoFit/>
              </a:bodyPr>
              <a:lstStyle/>
              <a:p>
                <a:pPr defTabSz="914400">
                  <a:lnSpc>
                    <a:spcPct val="150000"/>
                  </a:lnSpc>
                  <a:defRPr/>
                </a:pPr>
                <a:r>
                  <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用于衡量预测边界框的坐标与真实边界框坐标之间的差异。通常使用</a:t>
                </a:r>
                <a:r>
                  <a:rPr lang="zh-CN" altLang="en-US" b="1" dirty="0">
                    <a:solidFill>
                      <a:srgbClr val="3D54E0"/>
                    </a:solidFill>
                    <a:latin typeface="阿里妈妈东方大楷" charset="-122"/>
                    <a:ea typeface="阿里妈妈东方大楷" charset="-122"/>
                    <a:cs typeface="阿里妈妈东方大楷" charset="-122"/>
                    <a:sym typeface="Arial" panose="020B0604020202020204"/>
                  </a:rPr>
                  <a:t>均方误差损失（MSE）</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来计算预测值与真实标签之间的平方差，并求和。</a:t>
                </a:r>
                <a:endPar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grpSp>
        <p:grpSp>
          <p:nvGrpSpPr>
            <p:cNvPr id="35" name="组合 34"/>
            <p:cNvGrpSpPr/>
            <p:nvPr/>
          </p:nvGrpSpPr>
          <p:grpSpPr>
            <a:xfrm>
              <a:off x="1283172" y="3372355"/>
              <a:ext cx="3704663" cy="1579884"/>
              <a:chOff x="8295243" y="2593403"/>
              <a:chExt cx="4585466" cy="1579884"/>
            </a:xfrm>
          </p:grpSpPr>
          <p:sp>
            <p:nvSpPr>
              <p:cNvPr id="39" name="文本框 38"/>
              <p:cNvSpPr txBox="1"/>
              <p:nvPr/>
            </p:nvSpPr>
            <p:spPr>
              <a:xfrm>
                <a:off x="8295243" y="2593403"/>
                <a:ext cx="4585466" cy="427867"/>
              </a:xfrm>
              <a:prstGeom prst="rect">
                <a:avLst/>
              </a:prstGeom>
              <a:noFill/>
            </p:spPr>
            <p:txBody>
              <a:bodyPr wrap="square" rtlCol="0">
                <a:spAutoFit/>
              </a:bodyPr>
              <a:lstStyle/>
              <a:p>
                <a:pPr marL="342900" indent="-342900" algn="l" eaLnBrk="0" fontAlgn="base" hangingPunct="0">
                  <a:spcBef>
                    <a:spcPct val="0"/>
                  </a:spcBef>
                  <a:spcAft>
                    <a:spcPct val="0"/>
                  </a:spcAft>
                  <a:buFont typeface="Wingdings" panose="05000000000000000000" pitchFamily="2" charset="2"/>
                  <a:buChar char="u"/>
                  <a:defRPr/>
                </a:pPr>
                <a:r>
                  <a:rPr lang="zh-CN" altLang="en-US" sz="24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目标置信度损失（</a:t>
                </a:r>
                <a:r>
                  <a:rPr lang="en-US" altLang="zh-CN" sz="24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Object</a:t>
                </a:r>
                <a:r>
                  <a:rPr lang="en-US" altLang="zh-CN" sz="20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 </a:t>
                </a:r>
                <a:r>
                  <a:rPr lang="zh-CN" altLang="en-US" sz="24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Confidence</a:t>
                </a:r>
                <a:r>
                  <a:rPr lang="zh-CN" altLang="en-US" sz="20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 </a:t>
                </a:r>
                <a:r>
                  <a:rPr lang="zh-CN" altLang="en-US" sz="24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loss）</a:t>
                </a:r>
                <a:endParaRPr lang="zh-CN" altLang="en-US" b="1" kern="0" dirty="0">
                  <a:solidFill>
                    <a:prstClr val="black">
                      <a:lumMod val="75000"/>
                      <a:lumOff val="25000"/>
                    </a:prstClr>
                  </a:solidFill>
                  <a:latin typeface="Arial" panose="020B0604020202020204"/>
                  <a:ea typeface="微软雅黑" panose="020B0503020204020204" pitchFamily="34" charset="-122"/>
                  <a:sym typeface="Arial" panose="020B0604020202020204"/>
                </a:endParaRPr>
              </a:p>
            </p:txBody>
          </p:sp>
          <p:sp>
            <p:nvSpPr>
              <p:cNvPr id="40" name="矩形 39"/>
              <p:cNvSpPr/>
              <p:nvPr/>
            </p:nvSpPr>
            <p:spPr>
              <a:xfrm>
                <a:off x="8304962" y="2972898"/>
                <a:ext cx="4424022" cy="1200389"/>
              </a:xfrm>
              <a:prstGeom prst="rect">
                <a:avLst/>
              </a:prstGeom>
            </p:spPr>
            <p:txBody>
              <a:bodyPr wrap="square">
                <a:spAutoFit/>
              </a:bodyPr>
              <a:lstStyle/>
              <a:p>
                <a:pPr algn="l" defTabSz="914400">
                  <a:lnSpc>
                    <a:spcPct val="150000"/>
                  </a:lnSpc>
                  <a:buClrTx/>
                  <a:buSzTx/>
                  <a:buFontTx/>
                  <a:defRPr/>
                </a:pPr>
                <a:r>
                  <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用于衡量模型对于每个边界框是否包含目标的置信度预测与真实标签之间的差异。通常使用</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逻辑回归损失（Binary Cross-Entropy Loss）</a:t>
                </a:r>
                <a:r>
                  <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来衡量预测置信度与真实标签之间的差异。</a:t>
                </a:r>
                <a:endPar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grpSp>
        <p:grpSp>
          <p:nvGrpSpPr>
            <p:cNvPr id="36" name="组合 35"/>
            <p:cNvGrpSpPr/>
            <p:nvPr/>
          </p:nvGrpSpPr>
          <p:grpSpPr>
            <a:xfrm>
              <a:off x="1283118" y="4902620"/>
              <a:ext cx="3489036" cy="1542702"/>
              <a:chOff x="8295176" y="2808216"/>
              <a:chExt cx="4318573" cy="1542702"/>
            </a:xfrm>
          </p:grpSpPr>
          <p:sp>
            <p:nvSpPr>
              <p:cNvPr id="37" name="文本框 36"/>
              <p:cNvSpPr txBox="1"/>
              <p:nvPr/>
            </p:nvSpPr>
            <p:spPr>
              <a:xfrm>
                <a:off x="8295176" y="2808216"/>
                <a:ext cx="4303504" cy="427867"/>
              </a:xfrm>
              <a:prstGeom prst="rect">
                <a:avLst/>
              </a:prstGeom>
              <a:noFill/>
            </p:spPr>
            <p:txBody>
              <a:bodyPr wrap="square" rtlCol="0">
                <a:spAutoFit/>
              </a:bodyPr>
              <a:lstStyle/>
              <a:p>
                <a:pPr marL="342900" indent="-342900" algn="l" eaLnBrk="0" fontAlgn="base" hangingPunct="0">
                  <a:spcBef>
                    <a:spcPct val="0"/>
                  </a:spcBef>
                  <a:spcAft>
                    <a:spcPct val="0"/>
                  </a:spcAft>
                  <a:buFont typeface="Wingdings" panose="05000000000000000000" pitchFamily="2" charset="2"/>
                  <a:buChar char="u"/>
                  <a:defRPr/>
                </a:pPr>
                <a:r>
                  <a:rPr lang="zh-CN" altLang="en-US" sz="24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分类损失（Classification loss）</a:t>
                </a:r>
                <a:endParaRPr lang="zh-CN" altLang="en-US" b="1" kern="0" dirty="0">
                  <a:solidFill>
                    <a:prstClr val="black">
                      <a:lumMod val="75000"/>
                      <a:lumOff val="25000"/>
                    </a:prstClr>
                  </a:solidFill>
                  <a:latin typeface="Arial" panose="020B0604020202020204"/>
                  <a:ea typeface="微软雅黑" panose="020B0503020204020204" pitchFamily="34" charset="-122"/>
                  <a:sym typeface="Arial" panose="020B0604020202020204"/>
                </a:endParaRPr>
              </a:p>
            </p:txBody>
          </p:sp>
          <p:sp>
            <p:nvSpPr>
              <p:cNvPr id="38" name="矩形 37"/>
              <p:cNvSpPr/>
              <p:nvPr/>
            </p:nvSpPr>
            <p:spPr>
              <a:xfrm>
                <a:off x="8304895" y="3150529"/>
                <a:ext cx="4308854" cy="1200389"/>
              </a:xfrm>
              <a:prstGeom prst="rect">
                <a:avLst/>
              </a:prstGeom>
            </p:spPr>
            <p:txBody>
              <a:bodyPr wrap="square">
                <a:spAutoFit/>
              </a:bodyPr>
              <a:lstStyle/>
              <a:p>
                <a:pPr defTabSz="914400">
                  <a:lnSpc>
                    <a:spcPct val="150000"/>
                  </a:lnSpc>
                  <a:defRPr/>
                </a:pPr>
                <a:r>
                  <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用于衡量模型对于每个边界框预测的物体类别的概率分布与真实标签之间的差异。通常采用</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交叉熵损失（Cross-Entropy Loss）</a:t>
                </a:r>
                <a:r>
                  <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来衡量预测概率分布与真实标签之间的差异。</a:t>
                </a:r>
                <a:endPar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grpSp>
      </p:grpSp>
      <p:grpSp>
        <p:nvGrpSpPr>
          <p:cNvPr id="46" name="组合 45"/>
          <p:cNvGrpSpPr/>
          <p:nvPr/>
        </p:nvGrpSpPr>
        <p:grpSpPr>
          <a:xfrm>
            <a:off x="3801925" y="69252"/>
            <a:ext cx="4588149" cy="1727390"/>
            <a:chOff x="3801925" y="69252"/>
            <a:chExt cx="4588149" cy="1727390"/>
          </a:xfrm>
        </p:grpSpPr>
        <p:pic>
          <p:nvPicPr>
            <p:cNvPr id="47" name="图片 46"/>
            <p:cNvPicPr>
              <a:picLocks noChangeAspect="1"/>
            </p:cNvPicPr>
            <p:nvPr/>
          </p:nvPicPr>
          <p:blipFill rotWithShape="1">
            <a:blip r:embed="rId1" cstate="screen"/>
            <a:srcRect/>
            <a:stretch>
              <a:fillRect/>
            </a:stretch>
          </p:blipFill>
          <p:spPr>
            <a:xfrm>
              <a:off x="3801925" y="69252"/>
              <a:ext cx="4588149" cy="1727390"/>
            </a:xfrm>
            <a:prstGeom prst="rect">
              <a:avLst/>
            </a:prstGeom>
          </p:spPr>
        </p:pic>
        <p:sp>
          <p:nvSpPr>
            <p:cNvPr id="48" name="文本框 47"/>
            <p:cNvSpPr txBox="1"/>
            <p:nvPr/>
          </p:nvSpPr>
          <p:spPr>
            <a:xfrm>
              <a:off x="3992425" y="530897"/>
              <a:ext cx="3980180" cy="46037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pPr algn="ctr"/>
              <a:r>
                <a:rPr lang="zh-CN" altLang="en-US" dirty="0">
                  <a:sym typeface="Arial" panose="020B0604020202020204"/>
                </a:rPr>
                <a:t>三、技术原理-复合损失函数</a:t>
              </a:r>
              <a:endParaRPr lang="zh-CN" altLang="en-US" dirty="0">
                <a:sym typeface="Arial" panose="020B0604020202020204"/>
              </a:endParaRPr>
            </a:p>
          </p:txBody>
        </p:sp>
      </p:grpSp>
      <p:pic>
        <p:nvPicPr>
          <p:cNvPr id="2" name="图片 1"/>
          <p:cNvPicPr>
            <a:picLocks noChangeAspect="1"/>
          </p:cNvPicPr>
          <p:nvPr/>
        </p:nvPicPr>
        <p:blipFill>
          <a:blip r:embed="rId2"/>
          <a:srcRect b="14003"/>
          <a:stretch>
            <a:fillRect/>
          </a:stretch>
        </p:blipFill>
        <p:spPr>
          <a:xfrm>
            <a:off x="6787515" y="1303020"/>
            <a:ext cx="4848860" cy="5118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8"/>
          <p:cNvSpPr/>
          <p:nvPr/>
        </p:nvSpPr>
        <p:spPr>
          <a:xfrm rot="10800000">
            <a:off x="225425" y="4271010"/>
            <a:ext cx="11421745" cy="216027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90000"/>
            </a:schemeClr>
          </a:solidFill>
          <a:ln w="19050">
            <a:solidFill>
              <a:srgbClr val="3D54E0"/>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p:txBody>
      </p:sp>
      <p:sp>
        <p:nvSpPr>
          <p:cNvPr id="11" name="Text Placeholder 3"/>
          <p:cNvSpPr txBox="1"/>
          <p:nvPr/>
        </p:nvSpPr>
        <p:spPr>
          <a:xfrm>
            <a:off x="356870" y="4271010"/>
            <a:ext cx="11290300" cy="2312035"/>
          </a:xfrm>
          <a:prstGeom prst="rect">
            <a:avLst/>
          </a:prstGeom>
        </p:spPr>
        <p:txBody>
          <a:bodyPr wrap="square" lIns="0" tIns="0" rIns="0" bIns="0" anchor="t" anchorCtr="0">
            <a:no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lnSpc>
                <a:spcPct val="130000"/>
              </a:lnSpc>
              <a:spcBef>
                <a:spcPct val="0"/>
              </a:spcBef>
              <a:defRPr/>
            </a:pPr>
            <a:r>
              <a:rPr lang="zh-CN" sz="2800" b="1" dirty="0">
                <a:solidFill>
                  <a:schemeClr val="tx1">
                    <a:lumMod val="75000"/>
                    <a:lumOff val="25000"/>
                  </a:schemeClr>
                </a:solidFill>
                <a:latin typeface="阿里妈妈东方大楷" charset="-122"/>
                <a:ea typeface="阿里妈妈东方大楷" charset="-122"/>
                <a:cs typeface="+mn-ea"/>
                <a:sym typeface="Arial" panose="020B0604020202020204"/>
              </a:rPr>
              <a:t>训练部分</a:t>
            </a:r>
            <a:r>
              <a:rPr lang="en-US" altLang="zh-CN" sz="2800" b="1" dirty="0">
                <a:solidFill>
                  <a:schemeClr val="tx1">
                    <a:lumMod val="75000"/>
                    <a:lumOff val="25000"/>
                  </a:schemeClr>
                </a:solidFill>
                <a:latin typeface="阿里妈妈东方大楷" charset="-122"/>
                <a:ea typeface="阿里妈妈东方大楷" charset="-122"/>
                <a:cs typeface="+mn-ea"/>
                <a:sym typeface="Arial" panose="020B0604020202020204"/>
              </a:rPr>
              <a:t>——</a:t>
            </a:r>
            <a:r>
              <a:rPr lang="zh-CN" altLang="en-US" sz="2800" b="1" dirty="0">
                <a:solidFill>
                  <a:schemeClr val="tx1">
                    <a:lumMod val="75000"/>
                    <a:lumOff val="25000"/>
                  </a:schemeClr>
                </a:solidFill>
                <a:latin typeface="阿里妈妈东方大楷" charset="-122"/>
                <a:ea typeface="阿里妈妈东方大楷" charset="-122"/>
                <a:cs typeface="+mn-ea"/>
                <a:sym typeface="Arial" panose="020B0604020202020204"/>
              </a:rPr>
              <a:t>训练过程</a:t>
            </a:r>
            <a:r>
              <a:rPr sz="2800" b="1" dirty="0">
                <a:solidFill>
                  <a:schemeClr val="tx1">
                    <a:lumMod val="75000"/>
                    <a:lumOff val="25000"/>
                  </a:schemeClr>
                </a:solidFill>
                <a:latin typeface="阿里妈妈东方大楷" charset="-122"/>
                <a:ea typeface="阿里妈妈东方大楷" charset="-122"/>
                <a:cs typeface="+mn-ea"/>
                <a:sym typeface="Arial" panose="020B0604020202020204"/>
              </a:rPr>
              <a:t>：</a:t>
            </a:r>
            <a:endPar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a:p>
            <a:pPr algn="l" defTabSz="1285875">
              <a:lnSpc>
                <a:spcPct val="130000"/>
              </a:lnSpc>
              <a:spcBef>
                <a:spcPct val="0"/>
              </a:spcBef>
              <a:defRPr/>
            </a:pPr>
            <a:r>
              <a:rPr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YOLO在每一次epoch的训练过程中，会从训练集中取出多个批次（batch）的数据。在训练开始前通常可以设定</a:t>
            </a:r>
            <a:r>
              <a:rPr sz="2400" b="1" dirty="0">
                <a:solidFill>
                  <a:srgbClr val="3D54E0"/>
                </a:solidFill>
                <a:latin typeface="阿里妈妈东方大楷" charset="-122"/>
                <a:ea typeface="阿里妈妈东方大楷" charset="-122"/>
                <a:cs typeface="阿里妈妈东方大楷" charset="-122"/>
                <a:sym typeface="Arial" panose="020B0604020202020204"/>
              </a:rPr>
              <a:t>学习率</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，并根据预定的策略（如学习率衰减）进行调整，在每个批次中，数据被输入到模型中，模型根据这些数据进行前向传播，计算损失值。</a:t>
            </a:r>
            <a:endPar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grpSp>
        <p:nvGrpSpPr>
          <p:cNvPr id="2" name="组合 1"/>
          <p:cNvGrpSpPr/>
          <p:nvPr/>
        </p:nvGrpSpPr>
        <p:grpSpPr>
          <a:xfrm>
            <a:off x="3801925" y="69252"/>
            <a:ext cx="4588149" cy="1727390"/>
            <a:chOff x="3801925" y="69252"/>
            <a:chExt cx="4588149" cy="1727390"/>
          </a:xfrm>
        </p:grpSpPr>
        <p:pic>
          <p:nvPicPr>
            <p:cNvPr id="3" name="图片 2"/>
            <p:cNvPicPr>
              <a:picLocks noChangeAspect="1"/>
            </p:cNvPicPr>
            <p:nvPr/>
          </p:nvPicPr>
          <p:blipFill rotWithShape="1">
            <a:blip r:embed="rId1" cstate="screen"/>
            <a:srcRect/>
            <a:stretch>
              <a:fillRect/>
            </a:stretch>
          </p:blipFill>
          <p:spPr>
            <a:xfrm>
              <a:off x="3801925" y="69252"/>
              <a:ext cx="4588149" cy="1727390"/>
            </a:xfrm>
            <a:prstGeom prst="rect">
              <a:avLst/>
            </a:prstGeom>
          </p:spPr>
        </p:pic>
        <p:sp>
          <p:nvSpPr>
            <p:cNvPr id="4" name="文本框 3"/>
            <p:cNvSpPr txBox="1"/>
            <p:nvPr/>
          </p:nvSpPr>
          <p:spPr>
            <a:xfrm>
              <a:off x="4157560" y="531115"/>
              <a:ext cx="3710227" cy="46037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r>
                <a:rPr lang="zh-CN" altLang="en-US" dirty="0">
                  <a:sym typeface="Arial" panose="020B0604020202020204"/>
                </a:rPr>
                <a:t>三、技术原理</a:t>
              </a:r>
              <a:r>
                <a:rPr lang="en-US" altLang="zh-CN" dirty="0">
                  <a:sym typeface="Arial" panose="020B0604020202020204"/>
                </a:rPr>
                <a:t>-</a:t>
              </a:r>
              <a:r>
                <a:rPr lang="zh-CN" altLang="en-US" dirty="0">
                  <a:sym typeface="Arial" panose="020B0604020202020204"/>
                </a:rPr>
                <a:t>组成部分</a:t>
              </a:r>
              <a:endParaRPr lang="zh-CN" altLang="en-US" dirty="0">
                <a:sym typeface="Arial" panose="020B0604020202020204"/>
              </a:endParaRPr>
            </a:p>
          </p:txBody>
        </p:sp>
      </p:grpSp>
      <p:pic>
        <p:nvPicPr>
          <p:cNvPr id="8" name="图片 7"/>
          <p:cNvPicPr>
            <a:picLocks noChangeAspect="1"/>
          </p:cNvPicPr>
          <p:nvPr/>
        </p:nvPicPr>
        <p:blipFill>
          <a:blip r:embed="rId2"/>
          <a:srcRect t="2043"/>
          <a:stretch>
            <a:fillRect/>
          </a:stretch>
        </p:blipFill>
        <p:spPr>
          <a:xfrm>
            <a:off x="290830" y="1257300"/>
            <a:ext cx="11285855" cy="3013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5" grpId="0" bldLvl="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r="2949" b="2381"/>
          <a:stretch>
            <a:fillRect/>
          </a:stretch>
        </p:blipFill>
        <p:spPr>
          <a:xfrm>
            <a:off x="287655" y="1259205"/>
            <a:ext cx="5464175" cy="3011805"/>
          </a:xfrm>
          <a:prstGeom prst="rect">
            <a:avLst/>
          </a:prstGeom>
        </p:spPr>
      </p:pic>
      <p:sp>
        <p:nvSpPr>
          <p:cNvPr id="5" name="Freeform 68"/>
          <p:cNvSpPr/>
          <p:nvPr/>
        </p:nvSpPr>
        <p:spPr>
          <a:xfrm rot="10800000">
            <a:off x="225425" y="4271010"/>
            <a:ext cx="11421745" cy="216027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90000"/>
            </a:schemeClr>
          </a:solidFill>
          <a:ln w="19050">
            <a:solidFill>
              <a:srgbClr val="3D54E0"/>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p:txBody>
      </p:sp>
      <p:pic>
        <p:nvPicPr>
          <p:cNvPr id="7" name="图片 6"/>
          <p:cNvPicPr>
            <a:picLocks noChangeAspect="1"/>
          </p:cNvPicPr>
          <p:nvPr/>
        </p:nvPicPr>
        <p:blipFill>
          <a:blip r:embed="rId2"/>
          <a:srcRect l="2743" r="4753"/>
          <a:stretch>
            <a:fillRect/>
          </a:stretch>
        </p:blipFill>
        <p:spPr>
          <a:xfrm>
            <a:off x="5751195" y="1233170"/>
            <a:ext cx="5835015" cy="3037840"/>
          </a:xfrm>
          <a:prstGeom prst="rect">
            <a:avLst/>
          </a:prstGeom>
        </p:spPr>
      </p:pic>
      <p:sp>
        <p:nvSpPr>
          <p:cNvPr id="11" name="Text Placeholder 3"/>
          <p:cNvSpPr txBox="1"/>
          <p:nvPr/>
        </p:nvSpPr>
        <p:spPr>
          <a:xfrm>
            <a:off x="356870" y="4271010"/>
            <a:ext cx="11290300" cy="2056130"/>
          </a:xfrm>
          <a:prstGeom prst="rect">
            <a:avLst/>
          </a:prstGeom>
        </p:spPr>
        <p:txBody>
          <a:bodyPr wrap="square" lIns="0" tIns="0" rIns="0" bIns="0" anchor="t" anchorCtr="0">
            <a:no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lnSpc>
                <a:spcPct val="130000"/>
              </a:lnSpc>
              <a:spcBef>
                <a:spcPct val="0"/>
              </a:spcBef>
              <a:defRPr/>
            </a:pPr>
            <a:r>
              <a:rPr lang="zh-CN" sz="2800" b="1" dirty="0">
                <a:solidFill>
                  <a:schemeClr val="tx1">
                    <a:lumMod val="75000"/>
                    <a:lumOff val="25000"/>
                  </a:schemeClr>
                </a:solidFill>
                <a:latin typeface="阿里妈妈东方大楷" charset="-122"/>
                <a:ea typeface="阿里妈妈东方大楷" charset="-122"/>
                <a:cs typeface="+mn-ea"/>
                <a:sym typeface="Arial" panose="020B0604020202020204"/>
              </a:rPr>
              <a:t>训练部分</a:t>
            </a:r>
            <a:r>
              <a:rPr lang="en-US" altLang="zh-CN" sz="2800" b="1" dirty="0">
                <a:solidFill>
                  <a:schemeClr val="tx1">
                    <a:lumMod val="75000"/>
                    <a:lumOff val="25000"/>
                  </a:schemeClr>
                </a:solidFill>
                <a:latin typeface="阿里妈妈东方大楷" charset="-122"/>
                <a:ea typeface="阿里妈妈东方大楷" charset="-122"/>
                <a:cs typeface="+mn-ea"/>
                <a:sym typeface="Arial" panose="020B0604020202020204"/>
              </a:rPr>
              <a:t>——</a:t>
            </a:r>
            <a:r>
              <a:rPr lang="zh-CN" altLang="en-US" sz="2800" b="1" dirty="0">
                <a:solidFill>
                  <a:schemeClr val="tx1">
                    <a:lumMod val="75000"/>
                    <a:lumOff val="25000"/>
                  </a:schemeClr>
                </a:solidFill>
                <a:latin typeface="阿里妈妈东方大楷" charset="-122"/>
                <a:ea typeface="阿里妈妈东方大楷" charset="-122"/>
                <a:cs typeface="+mn-ea"/>
                <a:sym typeface="Arial" panose="020B0604020202020204"/>
              </a:rPr>
              <a:t>训练过程</a:t>
            </a:r>
            <a:r>
              <a:rPr sz="2800" b="1" dirty="0">
                <a:solidFill>
                  <a:schemeClr val="tx1">
                    <a:lumMod val="75000"/>
                    <a:lumOff val="25000"/>
                  </a:schemeClr>
                </a:solidFill>
                <a:latin typeface="阿里妈妈东方大楷" charset="-122"/>
                <a:ea typeface="阿里妈妈东方大楷" charset="-122"/>
                <a:cs typeface="+mn-ea"/>
                <a:sym typeface="Arial" panose="020B0604020202020204"/>
              </a:rPr>
              <a:t>：</a:t>
            </a:r>
            <a:endPar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a:p>
            <a:pPr algn="l" defTabSz="1285875">
              <a:lnSpc>
                <a:spcPct val="130000"/>
              </a:lnSpc>
              <a:spcBef>
                <a:spcPct val="0"/>
              </a:spcBef>
              <a:defRPr/>
            </a:pPr>
            <a:r>
              <a:rPr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然后，模型通过</a:t>
            </a:r>
            <a:r>
              <a:rPr sz="2400" b="1" dirty="0">
                <a:solidFill>
                  <a:srgbClr val="3D54E0"/>
                </a:solidFill>
                <a:latin typeface="阿里妈妈东方大楷" charset="-122"/>
                <a:ea typeface="阿里妈妈东方大楷" charset="-122"/>
                <a:cs typeface="阿里妈妈东方大楷" charset="-122"/>
                <a:sym typeface="Arial" panose="020B0604020202020204"/>
              </a:rPr>
              <a:t>反向传播</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根据损失值来调整权重。在每个epoch结束后，模型通常会在验证集上进行评估，以确定其泛化能力。评估后，如果模型性能有所提升，会更新best.pt文件</a:t>
            </a:r>
            <a:r>
              <a:rPr lang="zh-CN"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（weights）</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，用于模型的部署或进一步评估。</a:t>
            </a:r>
            <a:endPar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a:p>
            <a:pPr algn="l" defTabSz="1285875">
              <a:lnSpc>
                <a:spcPct val="130000"/>
              </a:lnSpc>
              <a:spcBef>
                <a:spcPct val="0"/>
              </a:spcBef>
              <a:defRPr/>
            </a:pPr>
            <a:endPar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grpSp>
        <p:nvGrpSpPr>
          <p:cNvPr id="2" name="组合 1"/>
          <p:cNvGrpSpPr/>
          <p:nvPr/>
        </p:nvGrpSpPr>
        <p:grpSpPr>
          <a:xfrm>
            <a:off x="3801925" y="69252"/>
            <a:ext cx="4588149" cy="1727390"/>
            <a:chOff x="3801925" y="69252"/>
            <a:chExt cx="4588149" cy="1727390"/>
          </a:xfrm>
        </p:grpSpPr>
        <p:pic>
          <p:nvPicPr>
            <p:cNvPr id="3" name="图片 2"/>
            <p:cNvPicPr>
              <a:picLocks noChangeAspect="1"/>
            </p:cNvPicPr>
            <p:nvPr/>
          </p:nvPicPr>
          <p:blipFill rotWithShape="1">
            <a:blip r:embed="rId3" cstate="screen"/>
            <a:srcRect/>
            <a:stretch>
              <a:fillRect/>
            </a:stretch>
          </p:blipFill>
          <p:spPr>
            <a:xfrm>
              <a:off x="3801925" y="69252"/>
              <a:ext cx="4588149" cy="1727390"/>
            </a:xfrm>
            <a:prstGeom prst="rect">
              <a:avLst/>
            </a:prstGeom>
          </p:spPr>
        </p:pic>
        <p:sp>
          <p:nvSpPr>
            <p:cNvPr id="4" name="文本框 3"/>
            <p:cNvSpPr txBox="1"/>
            <p:nvPr/>
          </p:nvSpPr>
          <p:spPr>
            <a:xfrm>
              <a:off x="4157560" y="531115"/>
              <a:ext cx="3710227" cy="46037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r>
                <a:rPr lang="zh-CN" altLang="en-US" dirty="0">
                  <a:sym typeface="Arial" panose="020B0604020202020204"/>
                </a:rPr>
                <a:t>三、技术原理</a:t>
              </a:r>
              <a:r>
                <a:rPr lang="en-US" altLang="zh-CN" dirty="0">
                  <a:sym typeface="Arial" panose="020B0604020202020204"/>
                </a:rPr>
                <a:t>-</a:t>
              </a:r>
              <a:r>
                <a:rPr lang="zh-CN" altLang="en-US" dirty="0">
                  <a:sym typeface="Arial" panose="020B0604020202020204"/>
                </a:rPr>
                <a:t>组成部分</a:t>
              </a:r>
              <a:endParaRPr lang="zh-CN" altLang="en-US" dirty="0">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5" grpId="0" bldLvl="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8"/>
          <p:cNvSpPr/>
          <p:nvPr/>
        </p:nvSpPr>
        <p:spPr>
          <a:xfrm rot="10800000">
            <a:off x="225425" y="4271010"/>
            <a:ext cx="8043545" cy="216027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90000"/>
            </a:schemeClr>
          </a:solidFill>
          <a:ln w="19050">
            <a:solidFill>
              <a:srgbClr val="3D54E0"/>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p:txBody>
      </p:sp>
      <p:sp>
        <p:nvSpPr>
          <p:cNvPr id="11" name="Text Placeholder 3"/>
          <p:cNvSpPr txBox="1"/>
          <p:nvPr/>
        </p:nvSpPr>
        <p:spPr>
          <a:xfrm>
            <a:off x="356870" y="4339590"/>
            <a:ext cx="7850505" cy="2159635"/>
          </a:xfrm>
          <a:prstGeom prst="rect">
            <a:avLst/>
          </a:prstGeom>
        </p:spPr>
        <p:txBody>
          <a:bodyPr wrap="square" lIns="0" tIns="0" rIns="0" bIns="0" anchor="t" anchorCtr="0">
            <a:no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lnSpc>
                <a:spcPct val="130000"/>
              </a:lnSpc>
              <a:spcBef>
                <a:spcPct val="0"/>
              </a:spcBef>
              <a:defRPr/>
            </a:pPr>
            <a:r>
              <a:rPr lang="zh-CN" sz="2800" b="1" dirty="0">
                <a:solidFill>
                  <a:schemeClr val="tx1">
                    <a:lumMod val="75000"/>
                    <a:lumOff val="25000"/>
                  </a:schemeClr>
                </a:solidFill>
                <a:latin typeface="阿里妈妈东方大楷" charset="-122"/>
                <a:ea typeface="阿里妈妈东方大楷" charset="-122"/>
                <a:cs typeface="+mn-ea"/>
                <a:sym typeface="Arial" panose="020B0604020202020204"/>
              </a:rPr>
              <a:t>输出部分</a:t>
            </a:r>
            <a:r>
              <a:rPr lang="en-US" altLang="zh-CN" sz="2800" b="1" dirty="0">
                <a:solidFill>
                  <a:schemeClr val="tx1">
                    <a:lumMod val="75000"/>
                    <a:lumOff val="25000"/>
                  </a:schemeClr>
                </a:solidFill>
                <a:latin typeface="阿里妈妈东方大楷" charset="-122"/>
                <a:ea typeface="阿里妈妈东方大楷" charset="-122"/>
                <a:cs typeface="+mn-ea"/>
                <a:sym typeface="Arial" panose="020B0604020202020204"/>
              </a:rPr>
              <a:t>——</a:t>
            </a:r>
            <a:r>
              <a:rPr lang="zh-CN" altLang="en-US" sz="2800" b="1" dirty="0">
                <a:solidFill>
                  <a:schemeClr val="tx1">
                    <a:lumMod val="75000"/>
                    <a:lumOff val="25000"/>
                  </a:schemeClr>
                </a:solidFill>
                <a:latin typeface="阿里妈妈东方大楷" charset="-122"/>
                <a:ea typeface="阿里妈妈东方大楷" charset="-122"/>
                <a:cs typeface="+mn-ea"/>
                <a:sym typeface="Arial" panose="020B0604020202020204"/>
              </a:rPr>
              <a:t>非极大值抑制</a:t>
            </a:r>
            <a:r>
              <a:rPr sz="2800" b="1" dirty="0">
                <a:solidFill>
                  <a:schemeClr val="tx1">
                    <a:lumMod val="75000"/>
                    <a:lumOff val="25000"/>
                  </a:schemeClr>
                </a:solidFill>
                <a:latin typeface="阿里妈妈东方大楷" charset="-122"/>
                <a:ea typeface="阿里妈妈东方大楷" charset="-122"/>
                <a:cs typeface="+mn-ea"/>
                <a:sym typeface="Arial" panose="020B0604020202020204"/>
              </a:rPr>
              <a:t>：</a:t>
            </a:r>
            <a:endParaRPr sz="2800" b="1" dirty="0">
              <a:solidFill>
                <a:schemeClr val="tx1">
                  <a:lumMod val="75000"/>
                  <a:lumOff val="25000"/>
                </a:schemeClr>
              </a:solidFill>
              <a:latin typeface="阿里妈妈东方大楷" charset="-122"/>
              <a:ea typeface="阿里妈妈东方大楷" charset="-122"/>
              <a:cs typeface="+mn-ea"/>
              <a:sym typeface="Arial" panose="020B0604020202020204"/>
            </a:endParaRPr>
          </a:p>
          <a:p>
            <a:pPr algn="l" defTabSz="1285875">
              <a:lnSpc>
                <a:spcPct val="130000"/>
              </a:lnSpc>
              <a:spcBef>
                <a:spcPct val="0"/>
              </a:spcBef>
              <a:defRPr/>
            </a:pPr>
            <a:r>
              <a:rPr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YOLO通过</a:t>
            </a:r>
            <a:r>
              <a:rPr sz="2400" b="1" dirty="0">
                <a:solidFill>
                  <a:srgbClr val="3D54E0"/>
                </a:solidFill>
                <a:latin typeface="阿里妈妈东方大楷" charset="-122"/>
                <a:ea typeface="阿里妈妈东方大楷" charset="-122"/>
                <a:cs typeface="阿里妈妈东方大楷" charset="-122"/>
                <a:sym typeface="Arial" panose="020B0604020202020204"/>
              </a:rPr>
              <a:t>非极大值抑制</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（NMS）</a:t>
            </a:r>
            <a:r>
              <a:rPr lang="zh-CN"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实现</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目标检测中去除</a:t>
            </a:r>
            <a:r>
              <a:rPr sz="2400" b="1" dirty="0">
                <a:solidFill>
                  <a:srgbClr val="3D54E0"/>
                </a:solidFill>
                <a:latin typeface="阿里妈妈东方大楷" charset="-122"/>
                <a:ea typeface="阿里妈妈东方大楷" charset="-122"/>
                <a:cs typeface="阿里妈妈东方大楷" charset="-122"/>
                <a:sym typeface="Arial" panose="020B0604020202020204"/>
              </a:rPr>
              <a:t>重叠</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的预测框。它首先选择</a:t>
            </a:r>
            <a:r>
              <a:rPr sz="2400" b="1" dirty="0">
                <a:solidFill>
                  <a:srgbClr val="3D54E0"/>
                </a:solidFill>
                <a:latin typeface="阿里妈妈东方大楷" charset="-122"/>
                <a:ea typeface="阿里妈妈东方大楷" charset="-122"/>
                <a:cs typeface="阿里妈妈东方大楷" charset="-122"/>
                <a:sym typeface="Arial" panose="020B0604020202020204"/>
              </a:rPr>
              <a:t>最大置信度</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的预测框，然后去除与其重叠度超过阈值的其他框，以确保最终输出的检测结果中没有冗余的预测。</a:t>
            </a:r>
            <a:endPar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grpSp>
        <p:nvGrpSpPr>
          <p:cNvPr id="2" name="组合 1"/>
          <p:cNvGrpSpPr/>
          <p:nvPr/>
        </p:nvGrpSpPr>
        <p:grpSpPr>
          <a:xfrm>
            <a:off x="3801925" y="69252"/>
            <a:ext cx="4588149" cy="1727390"/>
            <a:chOff x="3801925" y="69252"/>
            <a:chExt cx="4588149" cy="1727390"/>
          </a:xfrm>
        </p:grpSpPr>
        <p:pic>
          <p:nvPicPr>
            <p:cNvPr id="3" name="图片 2"/>
            <p:cNvPicPr>
              <a:picLocks noChangeAspect="1"/>
            </p:cNvPicPr>
            <p:nvPr/>
          </p:nvPicPr>
          <p:blipFill rotWithShape="1">
            <a:blip r:embed="rId1" cstate="screen"/>
            <a:srcRect/>
            <a:stretch>
              <a:fillRect/>
            </a:stretch>
          </p:blipFill>
          <p:spPr>
            <a:xfrm>
              <a:off x="3801925" y="69252"/>
              <a:ext cx="4588149" cy="1727390"/>
            </a:xfrm>
            <a:prstGeom prst="rect">
              <a:avLst/>
            </a:prstGeom>
          </p:spPr>
        </p:pic>
        <p:sp>
          <p:nvSpPr>
            <p:cNvPr id="4" name="文本框 3"/>
            <p:cNvSpPr txBox="1"/>
            <p:nvPr/>
          </p:nvSpPr>
          <p:spPr>
            <a:xfrm>
              <a:off x="4157560" y="531115"/>
              <a:ext cx="3710227" cy="46037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r>
                <a:rPr lang="zh-CN" altLang="en-US" dirty="0">
                  <a:sym typeface="Arial" panose="020B0604020202020204"/>
                </a:rPr>
                <a:t>三、技术原理</a:t>
              </a:r>
              <a:r>
                <a:rPr lang="en-US" altLang="zh-CN" dirty="0">
                  <a:sym typeface="Arial" panose="020B0604020202020204"/>
                </a:rPr>
                <a:t>-</a:t>
              </a:r>
              <a:r>
                <a:rPr lang="zh-CN" altLang="en-US" dirty="0">
                  <a:sym typeface="Arial" panose="020B0604020202020204"/>
                </a:rPr>
                <a:t>组成部分</a:t>
              </a:r>
              <a:endParaRPr lang="zh-CN" altLang="en-US" dirty="0">
                <a:sym typeface="Arial" panose="020B0604020202020204"/>
              </a:endParaRPr>
            </a:p>
          </p:txBody>
        </p:sp>
      </p:grpSp>
      <p:pic>
        <p:nvPicPr>
          <p:cNvPr id="7" name="图片 6"/>
          <p:cNvPicPr>
            <a:picLocks noChangeAspect="1"/>
          </p:cNvPicPr>
          <p:nvPr/>
        </p:nvPicPr>
        <p:blipFill>
          <a:blip r:embed="rId2"/>
          <a:stretch>
            <a:fillRect/>
          </a:stretch>
        </p:blipFill>
        <p:spPr>
          <a:xfrm>
            <a:off x="225425" y="1271270"/>
            <a:ext cx="3029585" cy="2999740"/>
          </a:xfrm>
          <a:prstGeom prst="rect">
            <a:avLst/>
          </a:prstGeom>
        </p:spPr>
      </p:pic>
      <p:pic>
        <p:nvPicPr>
          <p:cNvPr id="6" name="图片 5"/>
          <p:cNvPicPr>
            <a:picLocks noChangeAspect="1"/>
          </p:cNvPicPr>
          <p:nvPr/>
        </p:nvPicPr>
        <p:blipFill>
          <a:blip r:embed="rId3"/>
          <a:srcRect l="5695" t="11003" r="4620"/>
          <a:stretch>
            <a:fillRect/>
          </a:stretch>
        </p:blipFill>
        <p:spPr>
          <a:xfrm>
            <a:off x="3255010" y="1261110"/>
            <a:ext cx="2338705" cy="2999105"/>
          </a:xfrm>
          <a:prstGeom prst="rect">
            <a:avLst/>
          </a:prstGeom>
        </p:spPr>
      </p:pic>
      <p:pic>
        <p:nvPicPr>
          <p:cNvPr id="10" name="图片 9"/>
          <p:cNvPicPr>
            <a:picLocks noChangeAspect="1"/>
          </p:cNvPicPr>
          <p:nvPr/>
        </p:nvPicPr>
        <p:blipFill>
          <a:blip r:embed="rId4"/>
          <a:srcRect r="49977"/>
          <a:stretch>
            <a:fillRect/>
          </a:stretch>
        </p:blipFill>
        <p:spPr>
          <a:xfrm>
            <a:off x="8269605" y="1271270"/>
            <a:ext cx="3366770" cy="2988945"/>
          </a:xfrm>
          <a:prstGeom prst="rect">
            <a:avLst/>
          </a:prstGeom>
        </p:spPr>
      </p:pic>
      <p:pic>
        <p:nvPicPr>
          <p:cNvPr id="13" name="图片 12"/>
          <p:cNvPicPr>
            <a:picLocks noChangeAspect="1"/>
          </p:cNvPicPr>
          <p:nvPr/>
        </p:nvPicPr>
        <p:blipFill>
          <a:blip r:embed="rId4"/>
          <a:srcRect l="54615" b="31612"/>
          <a:stretch>
            <a:fillRect/>
          </a:stretch>
        </p:blipFill>
        <p:spPr>
          <a:xfrm>
            <a:off x="8265795" y="4259580"/>
            <a:ext cx="3385185" cy="2171700"/>
          </a:xfrm>
          <a:prstGeom prst="rect">
            <a:avLst/>
          </a:prstGeom>
        </p:spPr>
      </p:pic>
      <p:pic>
        <p:nvPicPr>
          <p:cNvPr id="14" name="图片 13"/>
          <p:cNvPicPr>
            <a:picLocks noChangeAspect="1"/>
          </p:cNvPicPr>
          <p:nvPr/>
        </p:nvPicPr>
        <p:blipFill>
          <a:blip r:embed="rId5"/>
          <a:stretch>
            <a:fillRect/>
          </a:stretch>
        </p:blipFill>
        <p:spPr>
          <a:xfrm>
            <a:off x="5593715" y="1260475"/>
            <a:ext cx="2672080" cy="2999740"/>
          </a:xfrm>
          <a:prstGeom prst="rect">
            <a:avLst/>
          </a:prstGeom>
        </p:spPr>
      </p:pic>
      <p:pic>
        <p:nvPicPr>
          <p:cNvPr id="15" name="图片 14"/>
          <p:cNvPicPr>
            <a:picLocks noChangeAspect="1"/>
          </p:cNvPicPr>
          <p:nvPr/>
        </p:nvPicPr>
        <p:blipFill>
          <a:blip r:embed="rId6"/>
          <a:stretch>
            <a:fillRect/>
          </a:stretch>
        </p:blipFill>
        <p:spPr>
          <a:xfrm>
            <a:off x="8265795" y="3315335"/>
            <a:ext cx="3379470" cy="1592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5" grpId="0" bldLvl="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223520" y="3429000"/>
            <a:ext cx="11426825" cy="2823210"/>
          </a:xfrm>
          <a:prstGeom prst="rect">
            <a:avLst/>
          </a:prstGeom>
          <a:solidFill>
            <a:srgbClr val="3D54E0">
              <a:alpha val="80000"/>
            </a:srgbClr>
          </a:solidFill>
          <a:ln w="12700" cap="flat" cmpd="sng" algn="ctr">
            <a:noFill/>
            <a:prstDash val="solid"/>
            <a:miter lim="800000"/>
          </a:ln>
          <a:effectLst/>
        </p:spPr>
        <p:txBody>
          <a:bodyPr wrap="square" rtlCol="0" anchor="ctr">
            <a:noAutofit/>
          </a:bodyPr>
          <a:lstStyle/>
          <a:p>
            <a:pPr algn="ctr" defTabSz="457200"/>
            <a:endParaRPr lang="zh-CN" altLang="en-US" sz="1600" kern="0" dirty="0">
              <a:gradFill>
                <a:gsLst>
                  <a:gs pos="0">
                    <a:srgbClr val="8BC9F5">
                      <a:alpha val="84000"/>
                    </a:srgbClr>
                  </a:gs>
                  <a:gs pos="100000">
                    <a:srgbClr val="8BC9F5">
                      <a:lumMod val="75000"/>
                    </a:srgbClr>
                  </a:gs>
                </a:gsLst>
                <a:lin ang="12000000" scaled="0"/>
              </a:gradFill>
              <a:latin typeface="Arial" panose="020B0604020202020204"/>
              <a:ea typeface="微软雅黑" panose="020B0503020204020204" pitchFamily="34" charset="-122"/>
              <a:sym typeface="Arial" panose="020B0604020202020204"/>
            </a:endParaRPr>
          </a:p>
        </p:txBody>
      </p:sp>
      <p:grpSp>
        <p:nvGrpSpPr>
          <p:cNvPr id="85" name="组合 84"/>
          <p:cNvGrpSpPr/>
          <p:nvPr/>
        </p:nvGrpSpPr>
        <p:grpSpPr>
          <a:xfrm>
            <a:off x="1033780" y="1462405"/>
            <a:ext cx="3312795" cy="2389505"/>
            <a:chOff x="1288817" y="1901465"/>
            <a:chExt cx="2976006" cy="2389578"/>
          </a:xfrm>
        </p:grpSpPr>
        <p:pic>
          <p:nvPicPr>
            <p:cNvPr id="72" name="图片 71" descr="S:/sunsky-DIY/files/works/汇报/下载 (2).jpg下载 (2)"/>
            <p:cNvPicPr>
              <a:picLocks noChangeAspect="1"/>
            </p:cNvPicPr>
            <p:nvPr/>
          </p:nvPicPr>
          <p:blipFill>
            <a:blip r:embed="rId1"/>
            <a:srcRect l="302" r="-1446"/>
            <a:stretch>
              <a:fillRect/>
            </a:stretch>
          </p:blipFill>
          <p:spPr>
            <a:xfrm>
              <a:off x="1288817" y="1901465"/>
              <a:ext cx="2976006" cy="1966644"/>
            </a:xfrm>
            <a:prstGeom prst="roundRect">
              <a:avLst>
                <a:gd name="adj" fmla="val 11126"/>
              </a:avLst>
            </a:prstGeom>
            <a:effectLst>
              <a:outerShdw blurRad="63500" sx="102000" sy="102000" algn="ctr" rotWithShape="0">
                <a:prstClr val="black">
                  <a:alpha val="7000"/>
                </a:prstClr>
              </a:outerShdw>
            </a:effectLst>
          </p:spPr>
        </p:pic>
        <p:grpSp>
          <p:nvGrpSpPr>
            <p:cNvPr id="73" name="组合 72"/>
            <p:cNvGrpSpPr/>
            <p:nvPr/>
          </p:nvGrpSpPr>
          <p:grpSpPr>
            <a:xfrm>
              <a:off x="2491845" y="3606032"/>
              <a:ext cx="685011" cy="685011"/>
              <a:chOff x="2491845" y="3606032"/>
              <a:chExt cx="685011" cy="685011"/>
            </a:xfrm>
          </p:grpSpPr>
          <p:sp>
            <p:nvSpPr>
              <p:cNvPr id="74" name="椭圆 73"/>
              <p:cNvSpPr/>
              <p:nvPr/>
            </p:nvSpPr>
            <p:spPr>
              <a:xfrm>
                <a:off x="2491845" y="3606032"/>
                <a:ext cx="685011" cy="685011"/>
              </a:xfrm>
              <a:prstGeom prst="ellipse">
                <a:avLst/>
              </a:prstGeom>
              <a:solidFill>
                <a:srgbClr val="FECA00"/>
              </a:solidFill>
              <a:ln w="25400" cap="flat" cmpd="sng" algn="ctr">
                <a:noFill/>
                <a:prstDash val="solid"/>
              </a:ln>
              <a:effectLst>
                <a:outerShdw blurRad="63500" algn="ctr" rotWithShape="0">
                  <a:prstClr val="black">
                    <a:alpha val="40000"/>
                  </a:prstClr>
                </a:outerShdw>
              </a:effectLst>
            </p:spPr>
            <p:txBody>
              <a:bodyPr lIns="121920" tIns="60960" rIns="121920" bIns="60960" rtlCol="0" anchor="ctr"/>
              <a:lstStyle/>
              <a:p>
                <a:pPr algn="ctr" defTabSz="1219200">
                  <a:defRPr/>
                </a:pPr>
                <a:endParaRPr lang="zh-CN" altLang="en-US" sz="2000" kern="0" dirty="0">
                  <a:solidFill>
                    <a:prstClr val="white"/>
                  </a:solidFill>
                  <a:latin typeface="Arial" panose="020B0604020202020204"/>
                  <a:ea typeface="微软雅黑" panose="020B0503020204020204" pitchFamily="34" charset="-122"/>
                  <a:sym typeface="Arial" panose="020B0604020202020204"/>
                </a:endParaRPr>
              </a:p>
            </p:txBody>
          </p:sp>
          <p:sp>
            <p:nvSpPr>
              <p:cNvPr id="75" name="Freeform 24"/>
              <p:cNvSpPr>
                <a:spLocks noEditPoints="1"/>
              </p:cNvSpPr>
              <p:nvPr/>
            </p:nvSpPr>
            <p:spPr bwMode="auto">
              <a:xfrm>
                <a:off x="2655631" y="3757574"/>
                <a:ext cx="357439" cy="388159"/>
              </a:xfrm>
              <a:custGeom>
                <a:avLst/>
                <a:gdLst>
                  <a:gd name="T0" fmla="*/ 2147483646 w 59"/>
                  <a:gd name="T1" fmla="*/ 2147483646 h 64"/>
                  <a:gd name="T2" fmla="*/ 2147483646 w 59"/>
                  <a:gd name="T3" fmla="*/ 2147483646 h 64"/>
                  <a:gd name="T4" fmla="*/ 2147483646 w 59"/>
                  <a:gd name="T5" fmla="*/ 2147483646 h 64"/>
                  <a:gd name="T6" fmla="*/ 2147483646 w 59"/>
                  <a:gd name="T7" fmla="*/ 2147483646 h 64"/>
                  <a:gd name="T8" fmla="*/ 2147483646 w 59"/>
                  <a:gd name="T9" fmla="*/ 2147483646 h 64"/>
                  <a:gd name="T10" fmla="*/ 0 w 59"/>
                  <a:gd name="T11" fmla="*/ 2147483646 h 64"/>
                  <a:gd name="T12" fmla="*/ 2147483646 w 59"/>
                  <a:gd name="T13" fmla="*/ 2147483646 h 64"/>
                  <a:gd name="T14" fmla="*/ 2147483646 w 59"/>
                  <a:gd name="T15" fmla="*/ 2147483646 h 64"/>
                  <a:gd name="T16" fmla="*/ 2147483646 w 59"/>
                  <a:gd name="T17" fmla="*/ 2147483646 h 64"/>
                  <a:gd name="T18" fmla="*/ 2147483646 w 59"/>
                  <a:gd name="T19" fmla="*/ 0 h 64"/>
                  <a:gd name="T20" fmla="*/ 2147483646 w 59"/>
                  <a:gd name="T21" fmla="*/ 2147483646 h 64"/>
                  <a:gd name="T22" fmla="*/ 2147483646 w 59"/>
                  <a:gd name="T23" fmla="*/ 2147483646 h 64"/>
                  <a:gd name="T24" fmla="*/ 2147483646 w 59"/>
                  <a:gd name="T25" fmla="*/ 2147483646 h 64"/>
                  <a:gd name="T26" fmla="*/ 2147483646 w 59"/>
                  <a:gd name="T27" fmla="*/ 2147483646 h 64"/>
                  <a:gd name="T28" fmla="*/ 2147483646 w 59"/>
                  <a:gd name="T29" fmla="*/ 2147483646 h 64"/>
                  <a:gd name="T30" fmla="*/ 2147483646 w 59"/>
                  <a:gd name="T31" fmla="*/ 2147483646 h 64"/>
                  <a:gd name="T32" fmla="*/ 2147483646 w 59"/>
                  <a:gd name="T33" fmla="*/ 2147483646 h 64"/>
                  <a:gd name="T34" fmla="*/ 2147483646 w 59"/>
                  <a:gd name="T35" fmla="*/ 2147483646 h 64"/>
                  <a:gd name="T36" fmla="*/ 2147483646 w 59"/>
                  <a:gd name="T37" fmla="*/ 2147483646 h 64"/>
                  <a:gd name="T38" fmla="*/ 2147483646 w 59"/>
                  <a:gd name="T39" fmla="*/ 2147483646 h 64"/>
                  <a:gd name="T40" fmla="*/ 2147483646 w 59"/>
                  <a:gd name="T41" fmla="*/ 2147483646 h 64"/>
                  <a:gd name="T42" fmla="*/ 2147483646 w 59"/>
                  <a:gd name="T43" fmla="*/ 2147483646 h 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rgbClr val="3D54E0"/>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1400" kern="0" dirty="0">
                  <a:solidFill>
                    <a:prstClr val="black"/>
                  </a:solidFill>
                  <a:latin typeface="Arial" panose="020B0604020202020204"/>
                  <a:ea typeface="微软雅黑" panose="020B0503020204020204" pitchFamily="34" charset="-122"/>
                  <a:sym typeface="Arial" panose="020B0604020202020204"/>
                </a:endParaRPr>
              </a:p>
            </p:txBody>
          </p:sp>
        </p:grpSp>
      </p:grpSp>
      <p:grpSp>
        <p:nvGrpSpPr>
          <p:cNvPr id="86" name="组合 85"/>
          <p:cNvGrpSpPr/>
          <p:nvPr/>
        </p:nvGrpSpPr>
        <p:grpSpPr>
          <a:xfrm>
            <a:off x="4346575" y="1462405"/>
            <a:ext cx="3359785" cy="2388583"/>
            <a:chOff x="4375785" y="1902460"/>
            <a:chExt cx="3359785" cy="2388583"/>
          </a:xfrm>
        </p:grpSpPr>
        <p:pic>
          <p:nvPicPr>
            <p:cNvPr id="70" name="图片 69" descr="S:/sunsky-DIY/files/works/汇报/下载.png下载"/>
            <p:cNvPicPr>
              <a:picLocks noChangeAspect="1"/>
            </p:cNvPicPr>
            <p:nvPr/>
          </p:nvPicPr>
          <p:blipFill>
            <a:blip r:embed="rId2"/>
            <a:srcRect l="1769" r="1751"/>
            <a:stretch>
              <a:fillRect/>
            </a:stretch>
          </p:blipFill>
          <p:spPr>
            <a:xfrm>
              <a:off x="4375785" y="1902460"/>
              <a:ext cx="3359785" cy="1965325"/>
            </a:xfrm>
            <a:prstGeom prst="roundRect">
              <a:avLst>
                <a:gd name="adj" fmla="val 9802"/>
              </a:avLst>
            </a:prstGeom>
            <a:effectLst>
              <a:outerShdw blurRad="63500" sx="102000" sy="102000" algn="ctr" rotWithShape="0">
                <a:prstClr val="black">
                  <a:alpha val="7000"/>
                </a:prstClr>
              </a:outerShdw>
            </a:effectLst>
          </p:spPr>
        </p:pic>
        <p:grpSp>
          <p:nvGrpSpPr>
            <p:cNvPr id="76" name="组合 75"/>
            <p:cNvGrpSpPr/>
            <p:nvPr/>
          </p:nvGrpSpPr>
          <p:grpSpPr>
            <a:xfrm>
              <a:off x="5754866" y="3606032"/>
              <a:ext cx="685011" cy="685011"/>
              <a:chOff x="5754866" y="3606032"/>
              <a:chExt cx="685011" cy="685011"/>
            </a:xfrm>
          </p:grpSpPr>
          <p:sp>
            <p:nvSpPr>
              <p:cNvPr id="77" name="椭圆 76"/>
              <p:cNvSpPr/>
              <p:nvPr/>
            </p:nvSpPr>
            <p:spPr>
              <a:xfrm>
                <a:off x="5754866" y="3606032"/>
                <a:ext cx="685011" cy="685011"/>
              </a:xfrm>
              <a:prstGeom prst="ellipse">
                <a:avLst/>
              </a:prstGeom>
              <a:solidFill>
                <a:srgbClr val="FECA00"/>
              </a:solidFill>
              <a:ln w="25400" cap="flat" cmpd="sng" algn="ctr">
                <a:noFill/>
                <a:prstDash val="solid"/>
              </a:ln>
              <a:effectLst>
                <a:outerShdw blurRad="63500" algn="ctr" rotWithShape="0">
                  <a:prstClr val="black">
                    <a:alpha val="40000"/>
                  </a:prstClr>
                </a:outerShdw>
              </a:effectLst>
            </p:spPr>
            <p:txBody>
              <a:bodyPr lIns="121920" tIns="60960" rIns="121920" bIns="60960" rtlCol="0" anchor="ctr"/>
              <a:lstStyle/>
              <a:p>
                <a:pPr algn="ctr" defTabSz="1219200">
                  <a:defRPr/>
                </a:pPr>
                <a:endParaRPr lang="zh-CN" altLang="en-US" sz="2000" kern="0" dirty="0">
                  <a:solidFill>
                    <a:prstClr val="white"/>
                  </a:solidFill>
                  <a:latin typeface="Arial" panose="020B0604020202020204"/>
                  <a:ea typeface="微软雅黑" panose="020B0503020204020204" pitchFamily="34" charset="-122"/>
                  <a:sym typeface="Arial" panose="020B0604020202020204"/>
                </a:endParaRPr>
              </a:p>
            </p:txBody>
          </p:sp>
          <p:sp>
            <p:nvSpPr>
              <p:cNvPr id="78" name="Freeform 54"/>
              <p:cNvSpPr>
                <a:spLocks noEditPoints="1"/>
              </p:cNvSpPr>
              <p:nvPr/>
            </p:nvSpPr>
            <p:spPr bwMode="auto">
              <a:xfrm>
                <a:off x="5890752" y="3781478"/>
                <a:ext cx="410494" cy="304382"/>
              </a:xfrm>
              <a:custGeom>
                <a:avLst/>
                <a:gdLst>
                  <a:gd name="T0" fmla="*/ 2147483646 w 68"/>
                  <a:gd name="T1" fmla="*/ 2147483646 h 50"/>
                  <a:gd name="T2" fmla="*/ 2147483646 w 68"/>
                  <a:gd name="T3" fmla="*/ 2147483646 h 50"/>
                  <a:gd name="T4" fmla="*/ 0 w 68"/>
                  <a:gd name="T5" fmla="*/ 2147483646 h 50"/>
                  <a:gd name="T6" fmla="*/ 2147483646 w 68"/>
                  <a:gd name="T7" fmla="*/ 2147483646 h 50"/>
                  <a:gd name="T8" fmla="*/ 2147483646 w 68"/>
                  <a:gd name="T9" fmla="*/ 2147483646 h 50"/>
                  <a:gd name="T10" fmla="*/ 2147483646 w 68"/>
                  <a:gd name="T11" fmla="*/ 0 h 50"/>
                  <a:gd name="T12" fmla="*/ 2147483646 w 68"/>
                  <a:gd name="T13" fmla="*/ 2147483646 h 50"/>
                  <a:gd name="T14" fmla="*/ 2147483646 w 68"/>
                  <a:gd name="T15" fmla="*/ 2147483646 h 50"/>
                  <a:gd name="T16" fmla="*/ 2147483646 w 68"/>
                  <a:gd name="T17" fmla="*/ 2147483646 h 50"/>
                  <a:gd name="T18" fmla="*/ 2147483646 w 68"/>
                  <a:gd name="T19" fmla="*/ 2147483646 h 50"/>
                  <a:gd name="T20" fmla="*/ 2147483646 w 68"/>
                  <a:gd name="T21" fmla="*/ 2147483646 h 50"/>
                  <a:gd name="T22" fmla="*/ 2147483646 w 68"/>
                  <a:gd name="T23" fmla="*/ 2147483646 h 50"/>
                  <a:gd name="T24" fmla="*/ 2147483646 w 68"/>
                  <a:gd name="T25" fmla="*/ 2147483646 h 50"/>
                  <a:gd name="T26" fmla="*/ 2147483646 w 68"/>
                  <a:gd name="T27" fmla="*/ 2147483646 h 50"/>
                  <a:gd name="T28" fmla="*/ 2147483646 w 68"/>
                  <a:gd name="T29" fmla="*/ 2147483646 h 50"/>
                  <a:gd name="T30" fmla="*/ 2147483646 w 68"/>
                  <a:gd name="T31" fmla="*/ 2147483646 h 50"/>
                  <a:gd name="T32" fmla="*/ 2147483646 w 68"/>
                  <a:gd name="T33" fmla="*/ 2147483646 h 50"/>
                  <a:gd name="T34" fmla="*/ 2147483646 w 68"/>
                  <a:gd name="T35" fmla="*/ 2147483646 h 50"/>
                  <a:gd name="T36" fmla="*/ 2147483646 w 68"/>
                  <a:gd name="T37" fmla="*/ 2147483646 h 50"/>
                  <a:gd name="T38" fmla="*/ 2147483646 w 68"/>
                  <a:gd name="T39" fmla="*/ 2147483646 h 50"/>
                  <a:gd name="T40" fmla="*/ 2147483646 w 68"/>
                  <a:gd name="T41" fmla="*/ 2147483646 h 50"/>
                  <a:gd name="T42" fmla="*/ 2147483646 w 68"/>
                  <a:gd name="T43" fmla="*/ 2147483646 h 50"/>
                  <a:gd name="T44" fmla="*/ 2147483646 w 68"/>
                  <a:gd name="T45" fmla="*/ 2147483646 h 50"/>
                  <a:gd name="T46" fmla="*/ 2147483646 w 68"/>
                  <a:gd name="T47" fmla="*/ 2147483646 h 50"/>
                  <a:gd name="T48" fmla="*/ 2147483646 w 68"/>
                  <a:gd name="T49" fmla="*/ 2147483646 h 50"/>
                  <a:gd name="T50" fmla="*/ 2147483646 w 68"/>
                  <a:gd name="T51" fmla="*/ 2147483646 h 50"/>
                  <a:gd name="T52" fmla="*/ 2147483646 w 68"/>
                  <a:gd name="T53" fmla="*/ 2147483646 h 50"/>
                  <a:gd name="T54" fmla="*/ 2147483646 w 68"/>
                  <a:gd name="T55" fmla="*/ 2147483646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rgbClr val="3D54E0"/>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1400" kern="0" dirty="0">
                  <a:solidFill>
                    <a:prstClr val="black"/>
                  </a:solidFill>
                  <a:latin typeface="Arial" panose="020B0604020202020204"/>
                  <a:ea typeface="微软雅黑" panose="020B0503020204020204" pitchFamily="34" charset="-122"/>
                  <a:sym typeface="Arial" panose="020B0604020202020204"/>
                </a:endParaRPr>
              </a:p>
            </p:txBody>
          </p:sp>
        </p:grpSp>
      </p:grpSp>
      <p:grpSp>
        <p:nvGrpSpPr>
          <p:cNvPr id="87" name="组合 86"/>
          <p:cNvGrpSpPr/>
          <p:nvPr/>
        </p:nvGrpSpPr>
        <p:grpSpPr>
          <a:xfrm>
            <a:off x="7764145" y="1486535"/>
            <a:ext cx="3271520" cy="2365375"/>
            <a:chOff x="7844922" y="1925408"/>
            <a:chExt cx="3044264" cy="2365635"/>
          </a:xfrm>
        </p:grpSpPr>
        <p:pic>
          <p:nvPicPr>
            <p:cNvPr id="71" name="图片 70" descr="S:/sunsky-DIY/files/works/汇报/下载 (1).png下载 (1)"/>
            <p:cNvPicPr>
              <a:picLocks noChangeAspect="1"/>
            </p:cNvPicPr>
            <p:nvPr/>
          </p:nvPicPr>
          <p:blipFill>
            <a:blip r:embed="rId3"/>
            <a:srcRect l="769" r="-457"/>
            <a:stretch>
              <a:fillRect/>
            </a:stretch>
          </p:blipFill>
          <p:spPr>
            <a:xfrm>
              <a:off x="7844922" y="1925408"/>
              <a:ext cx="3044264" cy="1965342"/>
            </a:xfrm>
            <a:prstGeom prst="roundRect">
              <a:avLst>
                <a:gd name="adj" fmla="val 9803"/>
              </a:avLst>
            </a:prstGeom>
            <a:effectLst>
              <a:outerShdw blurRad="63500" sx="102000" sy="102000" algn="ctr" rotWithShape="0">
                <a:prstClr val="black">
                  <a:alpha val="7000"/>
                </a:prstClr>
              </a:outerShdw>
            </a:effectLst>
          </p:spPr>
        </p:pic>
        <p:grpSp>
          <p:nvGrpSpPr>
            <p:cNvPr id="79" name="组合 78"/>
            <p:cNvGrpSpPr/>
            <p:nvPr/>
          </p:nvGrpSpPr>
          <p:grpSpPr>
            <a:xfrm>
              <a:off x="9015152" y="3606032"/>
              <a:ext cx="685011" cy="685011"/>
              <a:chOff x="9015152" y="3606032"/>
              <a:chExt cx="685011" cy="685011"/>
            </a:xfrm>
          </p:grpSpPr>
          <p:sp>
            <p:nvSpPr>
              <p:cNvPr id="80" name="椭圆 79"/>
              <p:cNvSpPr/>
              <p:nvPr/>
            </p:nvSpPr>
            <p:spPr>
              <a:xfrm>
                <a:off x="9015152" y="3606032"/>
                <a:ext cx="685011" cy="685011"/>
              </a:xfrm>
              <a:prstGeom prst="ellipse">
                <a:avLst/>
              </a:prstGeom>
              <a:solidFill>
                <a:srgbClr val="FECA00"/>
              </a:solidFill>
              <a:ln w="25400" cap="flat" cmpd="sng" algn="ctr">
                <a:noFill/>
                <a:prstDash val="solid"/>
              </a:ln>
              <a:effectLst>
                <a:outerShdw blurRad="63500" algn="ctr" rotWithShape="0">
                  <a:prstClr val="black">
                    <a:alpha val="40000"/>
                  </a:prstClr>
                </a:outerShdw>
              </a:effectLst>
            </p:spPr>
            <p:txBody>
              <a:bodyPr lIns="121920" tIns="60960" rIns="121920" bIns="60960" rtlCol="0" anchor="ctr"/>
              <a:lstStyle/>
              <a:p>
                <a:pPr algn="ctr" defTabSz="1219200">
                  <a:defRPr/>
                </a:pPr>
                <a:endParaRPr lang="zh-CN" altLang="en-US" sz="2000" kern="0" dirty="0">
                  <a:solidFill>
                    <a:prstClr val="white"/>
                  </a:solidFill>
                  <a:latin typeface="Arial" panose="020B0604020202020204"/>
                  <a:ea typeface="微软雅黑" panose="020B0503020204020204" pitchFamily="34" charset="-122"/>
                  <a:sym typeface="Arial" panose="020B0604020202020204"/>
                </a:endParaRPr>
              </a:p>
            </p:txBody>
          </p:sp>
          <p:sp>
            <p:nvSpPr>
              <p:cNvPr id="81" name="Freeform 132"/>
              <p:cNvSpPr>
                <a:spLocks noEditPoints="1"/>
              </p:cNvSpPr>
              <p:nvPr/>
            </p:nvSpPr>
            <p:spPr bwMode="auto">
              <a:xfrm>
                <a:off x="9191503" y="3781478"/>
                <a:ext cx="332310" cy="332306"/>
              </a:xfrm>
              <a:custGeom>
                <a:avLst/>
                <a:gdLst>
                  <a:gd name="T0" fmla="*/ 2147483646 w 55"/>
                  <a:gd name="T1" fmla="*/ 2147483646 h 55"/>
                  <a:gd name="T2" fmla="*/ 0 w 55"/>
                  <a:gd name="T3" fmla="*/ 2147483646 h 55"/>
                  <a:gd name="T4" fmla="*/ 2147483646 w 55"/>
                  <a:gd name="T5" fmla="*/ 0 h 55"/>
                  <a:gd name="T6" fmla="*/ 2147483646 w 55"/>
                  <a:gd name="T7" fmla="*/ 2147483646 h 55"/>
                  <a:gd name="T8" fmla="*/ 2147483646 w 55"/>
                  <a:gd name="T9" fmla="*/ 2147483646 h 55"/>
                  <a:gd name="T10" fmla="*/ 2147483646 w 55"/>
                  <a:gd name="T11" fmla="*/ 2147483646 h 55"/>
                  <a:gd name="T12" fmla="*/ 2147483646 w 55"/>
                  <a:gd name="T13" fmla="*/ 2147483646 h 55"/>
                  <a:gd name="T14" fmla="*/ 2147483646 w 55"/>
                  <a:gd name="T15" fmla="*/ 2147483646 h 55"/>
                  <a:gd name="T16" fmla="*/ 2147483646 w 55"/>
                  <a:gd name="T17" fmla="*/ 2147483646 h 55"/>
                  <a:gd name="T18" fmla="*/ 2147483646 w 55"/>
                  <a:gd name="T19" fmla="*/ 2147483646 h 55"/>
                  <a:gd name="T20" fmla="*/ 2147483646 w 55"/>
                  <a:gd name="T21" fmla="*/ 2147483646 h 55"/>
                  <a:gd name="T22" fmla="*/ 2147483646 w 55"/>
                  <a:gd name="T23" fmla="*/ 2147483646 h 55"/>
                  <a:gd name="T24" fmla="*/ 2147483646 w 55"/>
                  <a:gd name="T25" fmla="*/ 2147483646 h 55"/>
                  <a:gd name="T26" fmla="*/ 2147483646 w 55"/>
                  <a:gd name="T27" fmla="*/ 2147483646 h 55"/>
                  <a:gd name="T28" fmla="*/ 2147483646 w 55"/>
                  <a:gd name="T29" fmla="*/ 2147483646 h 55"/>
                  <a:gd name="T30" fmla="*/ 2147483646 w 55"/>
                  <a:gd name="T31" fmla="*/ 2147483646 h 55"/>
                  <a:gd name="T32" fmla="*/ 2147483646 w 55"/>
                  <a:gd name="T33" fmla="*/ 2147483646 h 55"/>
                  <a:gd name="T34" fmla="*/ 2147483646 w 55"/>
                  <a:gd name="T35" fmla="*/ 2147483646 h 55"/>
                  <a:gd name="T36" fmla="*/ 2147483646 w 55"/>
                  <a:gd name="T37" fmla="*/ 2147483646 h 55"/>
                  <a:gd name="T38" fmla="*/ 2147483646 w 55"/>
                  <a:gd name="T39" fmla="*/ 2147483646 h 55"/>
                  <a:gd name="T40" fmla="*/ 2147483646 w 55"/>
                  <a:gd name="T41" fmla="*/ 2147483646 h 55"/>
                  <a:gd name="T42" fmla="*/ 2147483646 w 55"/>
                  <a:gd name="T43" fmla="*/ 2147483646 h 55"/>
                  <a:gd name="T44" fmla="*/ 2147483646 w 55"/>
                  <a:gd name="T45" fmla="*/ 2147483646 h 55"/>
                  <a:gd name="T46" fmla="*/ 2147483646 w 55"/>
                  <a:gd name="T47" fmla="*/ 2147483646 h 55"/>
                  <a:gd name="T48" fmla="*/ 2147483646 w 55"/>
                  <a:gd name="T49" fmla="*/ 2147483646 h 55"/>
                  <a:gd name="T50" fmla="*/ 2147483646 w 55"/>
                  <a:gd name="T51" fmla="*/ 2147483646 h 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55">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43" y="25"/>
                    </a:moveTo>
                    <a:cubicBezTo>
                      <a:pt x="43" y="24"/>
                      <a:pt x="42" y="23"/>
                      <a:pt x="41" y="23"/>
                    </a:cubicBezTo>
                    <a:cubicBezTo>
                      <a:pt x="32" y="23"/>
                      <a:pt x="32" y="23"/>
                      <a:pt x="32" y="23"/>
                    </a:cubicBezTo>
                    <a:cubicBezTo>
                      <a:pt x="32" y="14"/>
                      <a:pt x="32" y="14"/>
                      <a:pt x="32" y="14"/>
                    </a:cubicBezTo>
                    <a:cubicBezTo>
                      <a:pt x="32" y="13"/>
                      <a:pt x="31" y="12"/>
                      <a:pt x="29" y="12"/>
                    </a:cubicBezTo>
                    <a:cubicBezTo>
                      <a:pt x="25" y="12"/>
                      <a:pt x="25" y="12"/>
                      <a:pt x="25" y="12"/>
                    </a:cubicBezTo>
                    <a:cubicBezTo>
                      <a:pt x="24" y="12"/>
                      <a:pt x="23" y="13"/>
                      <a:pt x="23" y="14"/>
                    </a:cubicBezTo>
                    <a:cubicBezTo>
                      <a:pt x="23" y="23"/>
                      <a:pt x="23" y="23"/>
                      <a:pt x="23" y="23"/>
                    </a:cubicBezTo>
                    <a:cubicBezTo>
                      <a:pt x="13" y="23"/>
                      <a:pt x="13" y="23"/>
                      <a:pt x="13" y="23"/>
                    </a:cubicBezTo>
                    <a:cubicBezTo>
                      <a:pt x="12" y="23"/>
                      <a:pt x="11" y="24"/>
                      <a:pt x="11" y="25"/>
                    </a:cubicBezTo>
                    <a:cubicBezTo>
                      <a:pt x="11" y="30"/>
                      <a:pt x="11" y="30"/>
                      <a:pt x="11" y="30"/>
                    </a:cubicBezTo>
                    <a:cubicBezTo>
                      <a:pt x="11" y="31"/>
                      <a:pt x="12" y="32"/>
                      <a:pt x="13" y="32"/>
                    </a:cubicBezTo>
                    <a:cubicBezTo>
                      <a:pt x="23" y="32"/>
                      <a:pt x="23" y="32"/>
                      <a:pt x="23" y="32"/>
                    </a:cubicBezTo>
                    <a:cubicBezTo>
                      <a:pt x="23" y="41"/>
                      <a:pt x="23" y="41"/>
                      <a:pt x="23" y="41"/>
                    </a:cubicBezTo>
                    <a:cubicBezTo>
                      <a:pt x="23" y="43"/>
                      <a:pt x="24" y="44"/>
                      <a:pt x="25" y="44"/>
                    </a:cubicBezTo>
                    <a:cubicBezTo>
                      <a:pt x="29" y="44"/>
                      <a:pt x="29" y="44"/>
                      <a:pt x="29" y="44"/>
                    </a:cubicBezTo>
                    <a:cubicBezTo>
                      <a:pt x="31" y="44"/>
                      <a:pt x="32" y="43"/>
                      <a:pt x="32" y="41"/>
                    </a:cubicBezTo>
                    <a:cubicBezTo>
                      <a:pt x="32" y="32"/>
                      <a:pt x="32" y="32"/>
                      <a:pt x="32" y="32"/>
                    </a:cubicBezTo>
                    <a:cubicBezTo>
                      <a:pt x="41" y="32"/>
                      <a:pt x="41" y="32"/>
                      <a:pt x="41" y="32"/>
                    </a:cubicBezTo>
                    <a:cubicBezTo>
                      <a:pt x="42" y="32"/>
                      <a:pt x="43" y="31"/>
                      <a:pt x="43" y="30"/>
                    </a:cubicBezTo>
                    <a:lnTo>
                      <a:pt x="43" y="25"/>
                    </a:lnTo>
                    <a:close/>
                  </a:path>
                </a:pathLst>
              </a:custGeom>
              <a:solidFill>
                <a:srgbClr val="3D54E0"/>
              </a:solidFill>
              <a:ln>
                <a:noFill/>
              </a:ln>
              <a:extLst>
                <a:ext uri="{91240B29-F687-4F45-9708-019B960494DF}">
                  <a14:hiddenLine xmlns:a14="http://schemas.microsoft.com/office/drawing/2010/main" w="9525">
                    <a:solidFill>
                      <a:srgbClr val="000000"/>
                    </a:solidFill>
                    <a:round/>
                  </a14:hiddenLine>
                </a:ext>
              </a:extLst>
            </p:spPr>
            <p:txBody>
              <a:bodyPr/>
              <a:lstStyle/>
              <a:p>
                <a:pPr defTabSz="1219200">
                  <a:defRPr/>
                </a:pPr>
                <a:endParaRPr lang="zh-CN" altLang="en-US" sz="1400" kern="0" dirty="0">
                  <a:solidFill>
                    <a:prstClr val="black"/>
                  </a:solidFill>
                  <a:latin typeface="Arial" panose="020B0604020202020204"/>
                  <a:ea typeface="微软雅黑" panose="020B0503020204020204" pitchFamily="34" charset="-122"/>
                  <a:sym typeface="Arial" panose="020B0604020202020204"/>
                </a:endParaRPr>
              </a:p>
            </p:txBody>
          </p:sp>
        </p:grpSp>
      </p:grpSp>
      <p:sp>
        <p:nvSpPr>
          <p:cNvPr id="88" name="矩形 87"/>
          <p:cNvSpPr/>
          <p:nvPr/>
        </p:nvSpPr>
        <p:spPr>
          <a:xfrm>
            <a:off x="1214120" y="3785235"/>
            <a:ext cx="3235960" cy="2261235"/>
          </a:xfrm>
          <a:prstGeom prst="rect">
            <a:avLst/>
          </a:prstGeom>
        </p:spPr>
        <p:txBody>
          <a:bodyPr wrap="square">
            <a:spAutoFit/>
            <a:scene3d>
              <a:camera prst="orthographicFront"/>
              <a:lightRig rig="threePt" dir="t"/>
            </a:scene3d>
            <a:sp3d contourW="12700"/>
          </a:bodyPr>
          <a:lstStyle/>
          <a:p>
            <a:pPr algn="ctr" fontAlgn="base">
              <a:lnSpc>
                <a:spcPct val="150000"/>
              </a:lnSpc>
              <a:spcBef>
                <a:spcPct val="0"/>
              </a:spcBef>
              <a:spcAft>
                <a:spcPct val="0"/>
              </a:spcAft>
            </a:pPr>
            <a:r>
              <a:rPr lang="zh-CN" altLang="en-US" b="1" dirty="0">
                <a:solidFill>
                  <a:schemeClr val="bg1"/>
                </a:solidFill>
                <a:latin typeface="三极爵士宋" panose="00000500000000000000" charset="-122"/>
                <a:ea typeface="三极爵士宋" panose="00000500000000000000" charset="-122"/>
                <a:cs typeface="三极爵士宋" panose="00000500000000000000" charset="-122"/>
                <a:sym typeface="Arial" panose="020B0604020202020204"/>
              </a:rPr>
              <a:t>多尺寸先验框（Anchor Box）</a:t>
            </a:r>
            <a:endParaRPr lang="zh-CN" altLang="en-US" b="1" dirty="0">
              <a:solidFill>
                <a:schemeClr val="bg1"/>
              </a:solidFill>
              <a:latin typeface="三极爵士宋" panose="00000500000000000000" charset="-122"/>
              <a:ea typeface="三极爵士宋" panose="00000500000000000000" charset="-122"/>
              <a:cs typeface="三极爵士宋" panose="00000500000000000000" charset="-122"/>
              <a:sym typeface="Arial" panose="020B0604020202020204"/>
            </a:endParaRPr>
          </a:p>
          <a:p>
            <a:pPr algn="l" fontAlgn="base">
              <a:lnSpc>
                <a:spcPct val="150000"/>
              </a:lnSpc>
              <a:spcBef>
                <a:spcPct val="0"/>
              </a:spcBef>
              <a:spcAft>
                <a:spcPct val="0"/>
              </a:spcAft>
            </a:pPr>
            <a:r>
              <a:rPr lang="en-US" altLang="zh-CN" sz="1400" dirty="0">
                <a:solidFill>
                  <a:schemeClr val="bg1"/>
                </a:solidFill>
                <a:latin typeface="阿里妈妈东方大楷" charset="-122"/>
                <a:ea typeface="阿里妈妈东方大楷" charset="-122"/>
                <a:cs typeface="阿里妈妈东方大楷" charset="-122"/>
                <a:sym typeface="Arial" panose="020B0604020202020204"/>
              </a:rPr>
              <a:t>      </a:t>
            </a:r>
            <a:r>
              <a:rPr lang="zh-CN" altLang="en-US" sz="1400" dirty="0">
                <a:solidFill>
                  <a:schemeClr val="bg1"/>
                </a:solidFill>
                <a:latin typeface="阿里妈妈东方大楷" charset="-122"/>
                <a:ea typeface="阿里妈妈东方大楷" charset="-122"/>
                <a:cs typeface="阿里妈妈东方大楷" charset="-122"/>
                <a:sym typeface="Arial" panose="020B0604020202020204"/>
              </a:rPr>
              <a:t>YOLO算法通过</a:t>
            </a:r>
            <a:r>
              <a:rPr lang="zh-CN" altLang="en-US" sz="1600" b="1" dirty="0">
                <a:solidFill>
                  <a:srgbClr val="FECA00"/>
                </a:solidFill>
                <a:latin typeface="阿里妈妈东方大楷" charset="-122"/>
                <a:ea typeface="阿里妈妈东方大楷" charset="-122"/>
                <a:cs typeface="阿里妈妈东方大楷" charset="-122"/>
                <a:sym typeface="Arial" panose="020B0604020202020204"/>
              </a:rPr>
              <a:t>随机调整</a:t>
            </a:r>
            <a:r>
              <a:rPr lang="zh-CN" altLang="en-US" sz="1400" dirty="0">
                <a:solidFill>
                  <a:schemeClr val="bg1"/>
                </a:solidFill>
                <a:latin typeface="阿里妈妈东方大楷" charset="-122"/>
                <a:ea typeface="阿里妈妈东方大楷" charset="-122"/>
                <a:cs typeface="阿里妈妈东方大楷" charset="-122"/>
                <a:sym typeface="Arial" panose="020B0604020202020204"/>
              </a:rPr>
              <a:t>输入图片的尺寸，使得模型能够学习到不同尺寸的目标。这种方法可以增加模型的</a:t>
            </a:r>
            <a:r>
              <a:rPr lang="zh-CN" altLang="en-US" sz="1600" b="1" dirty="0">
                <a:solidFill>
                  <a:srgbClr val="FECA00"/>
                </a:solidFill>
                <a:latin typeface="阿里妈妈东方大楷" charset="-122"/>
                <a:ea typeface="阿里妈妈东方大楷" charset="-122"/>
                <a:cs typeface="阿里妈妈东方大楷" charset="-122"/>
                <a:sym typeface="Arial" panose="020B0604020202020204"/>
              </a:rPr>
              <a:t>泛化能力</a:t>
            </a:r>
            <a:r>
              <a:rPr lang="zh-CN" altLang="en-US" sz="1400" dirty="0">
                <a:solidFill>
                  <a:schemeClr val="bg1"/>
                </a:solidFill>
                <a:latin typeface="阿里妈妈东方大楷" charset="-122"/>
                <a:ea typeface="阿里妈妈东方大楷" charset="-122"/>
                <a:cs typeface="阿里妈妈东方大楷" charset="-122"/>
                <a:sym typeface="Arial" panose="020B0604020202020204"/>
              </a:rPr>
              <a:t>，因为模型需要学习适应不同尺寸的图片。</a:t>
            </a:r>
            <a:endParaRPr lang="zh-CN" altLang="en-US" sz="1400" dirty="0">
              <a:solidFill>
                <a:schemeClr val="bg1"/>
              </a:solidFill>
              <a:latin typeface="阿里妈妈东方大楷" charset="-122"/>
              <a:ea typeface="阿里妈妈东方大楷" charset="-122"/>
              <a:cs typeface="阿里妈妈东方大楷" charset="-122"/>
              <a:sym typeface="Arial" panose="020B0604020202020204"/>
            </a:endParaRPr>
          </a:p>
        </p:txBody>
      </p:sp>
      <p:sp>
        <p:nvSpPr>
          <p:cNvPr id="89" name="矩形 88"/>
          <p:cNvSpPr/>
          <p:nvPr/>
        </p:nvSpPr>
        <p:spPr>
          <a:xfrm>
            <a:off x="4450715" y="3785235"/>
            <a:ext cx="3235960" cy="1845310"/>
          </a:xfrm>
          <a:prstGeom prst="rect">
            <a:avLst/>
          </a:prstGeom>
        </p:spPr>
        <p:txBody>
          <a:bodyPr wrap="square">
            <a:spAutoFit/>
            <a:scene3d>
              <a:camera prst="orthographicFront"/>
              <a:lightRig rig="threePt" dir="t"/>
            </a:scene3d>
            <a:sp3d contourW="12700"/>
          </a:bodyPr>
          <a:lstStyle/>
          <a:p>
            <a:pPr lvl="0" algn="ctr" fontAlgn="base">
              <a:lnSpc>
                <a:spcPct val="150000"/>
              </a:lnSpc>
              <a:spcBef>
                <a:spcPct val="0"/>
              </a:spcBef>
              <a:spcAft>
                <a:spcPct val="0"/>
              </a:spcAft>
            </a:pPr>
            <a:r>
              <a:rPr lang="zh-CN" altLang="en-US" b="1" dirty="0">
                <a:solidFill>
                  <a:schemeClr val="bg1"/>
                </a:solidFill>
                <a:latin typeface="三极爵士宋" panose="00000500000000000000" charset="-122"/>
                <a:ea typeface="三极爵士宋" panose="00000500000000000000" charset="-122"/>
                <a:cs typeface="三极爵士宋" panose="00000500000000000000" charset="-122"/>
                <a:sym typeface="Arial" panose="020B0604020202020204"/>
              </a:rPr>
              <a:t>特征金字塔网络（FPN）</a:t>
            </a:r>
            <a:endParaRPr lang="zh-CN" altLang="en-US" b="1" dirty="0">
              <a:solidFill>
                <a:prstClr val="white"/>
              </a:solidFill>
              <a:latin typeface="Arial" panose="020B0604020202020204"/>
              <a:ea typeface="微软雅黑" panose="020B0503020204020204" pitchFamily="34" charset="-122"/>
              <a:sym typeface="Arial" panose="020B0604020202020204"/>
            </a:endParaRPr>
          </a:p>
          <a:p>
            <a:pPr lvl="0" algn="l" fontAlgn="base">
              <a:lnSpc>
                <a:spcPct val="150000"/>
              </a:lnSpc>
              <a:buClrTx/>
              <a:buSzTx/>
              <a:buFontTx/>
            </a:pPr>
            <a:r>
              <a:rPr lang="en-US" altLang="zh-CN" sz="1400" dirty="0">
                <a:solidFill>
                  <a:schemeClr val="bg1"/>
                </a:solidFill>
                <a:latin typeface="阿里妈妈东方大楷" charset="-122"/>
                <a:ea typeface="阿里妈妈东方大楷" charset="-122"/>
                <a:cs typeface="阿里妈妈东方大楷" charset="-122"/>
                <a:sym typeface="Arial" panose="020B0604020202020204"/>
              </a:rPr>
              <a:t>      </a:t>
            </a:r>
            <a:r>
              <a:rPr lang="zh-CN" altLang="en-US" sz="1400" dirty="0">
                <a:solidFill>
                  <a:schemeClr val="bg1"/>
                </a:solidFill>
                <a:latin typeface="阿里妈妈东方大楷" charset="-122"/>
                <a:ea typeface="阿里妈妈东方大楷" charset="-122"/>
                <a:cs typeface="阿里妈妈东方大楷" charset="-122"/>
                <a:sym typeface="Arial" panose="020B0604020202020204"/>
              </a:rPr>
              <a:t>YOLO算法中的FPN是一种网络结构，它通过简单的网络连接改变，在基本不增加原有模型计算量的情况下，大幅度提升了</a:t>
            </a:r>
            <a:r>
              <a:rPr lang="zh-CN" altLang="en-US" sz="1600" b="1" dirty="0">
                <a:solidFill>
                  <a:srgbClr val="FECA00"/>
                </a:solidFill>
                <a:latin typeface="阿里妈妈东方大楷" charset="-122"/>
                <a:ea typeface="阿里妈妈东方大楷" charset="-122"/>
                <a:cs typeface="阿里妈妈东方大楷" charset="-122"/>
                <a:sym typeface="Arial" panose="020B0604020202020204"/>
              </a:rPr>
              <a:t>小物体检测</a:t>
            </a:r>
            <a:r>
              <a:rPr lang="zh-CN" altLang="en-US" sz="1400" dirty="0">
                <a:solidFill>
                  <a:schemeClr val="bg1"/>
                </a:solidFill>
                <a:latin typeface="阿里妈妈东方大楷" charset="-122"/>
                <a:ea typeface="阿里妈妈东方大楷" charset="-122"/>
                <a:cs typeface="阿里妈妈东方大楷" charset="-122"/>
                <a:sym typeface="Arial" panose="020B0604020202020204"/>
              </a:rPr>
              <a:t>的性能。</a:t>
            </a:r>
            <a:endParaRPr lang="zh-CN" altLang="en-US" sz="1400" dirty="0">
              <a:solidFill>
                <a:schemeClr val="bg1"/>
              </a:solidFill>
              <a:latin typeface="阿里妈妈东方大楷" charset="-122"/>
              <a:ea typeface="阿里妈妈东方大楷" charset="-122"/>
              <a:cs typeface="阿里妈妈东方大楷" charset="-122"/>
              <a:sym typeface="Arial" panose="020B0604020202020204"/>
            </a:endParaRPr>
          </a:p>
        </p:txBody>
      </p:sp>
      <p:sp>
        <p:nvSpPr>
          <p:cNvPr id="90" name="矩形 89"/>
          <p:cNvSpPr/>
          <p:nvPr/>
        </p:nvSpPr>
        <p:spPr>
          <a:xfrm>
            <a:off x="7687945" y="3785235"/>
            <a:ext cx="3235960" cy="2214880"/>
          </a:xfrm>
          <a:prstGeom prst="rect">
            <a:avLst/>
          </a:prstGeom>
        </p:spPr>
        <p:txBody>
          <a:bodyPr wrap="square">
            <a:spAutoFit/>
            <a:scene3d>
              <a:camera prst="orthographicFront"/>
              <a:lightRig rig="threePt" dir="t"/>
            </a:scene3d>
            <a:sp3d contourW="12700"/>
          </a:bodyPr>
          <a:lstStyle/>
          <a:p>
            <a:pPr lvl="0" algn="ctr" fontAlgn="base">
              <a:lnSpc>
                <a:spcPct val="150000"/>
              </a:lnSpc>
              <a:spcBef>
                <a:spcPct val="0"/>
              </a:spcBef>
              <a:spcAft>
                <a:spcPct val="0"/>
              </a:spcAft>
            </a:pPr>
            <a:r>
              <a:rPr lang="zh-CN" altLang="en-US" b="1" dirty="0">
                <a:solidFill>
                  <a:schemeClr val="bg1"/>
                </a:solidFill>
                <a:latin typeface="三极爵士宋" panose="00000500000000000000" charset="-122"/>
                <a:ea typeface="三极爵士宋" panose="00000500000000000000" charset="-122"/>
                <a:cs typeface="三极爵士宋" panose="00000500000000000000" charset="-122"/>
                <a:sym typeface="Arial" panose="020B0604020202020204"/>
              </a:rPr>
              <a:t>自适应空间特征融合（ASFF）</a:t>
            </a:r>
            <a:endParaRPr lang="zh-CN" altLang="en-US" b="1" dirty="0">
              <a:solidFill>
                <a:prstClr val="white"/>
              </a:solidFill>
              <a:latin typeface="Arial" panose="020B0604020202020204"/>
              <a:ea typeface="微软雅黑" panose="020B0503020204020204" pitchFamily="34" charset="-122"/>
              <a:sym typeface="Arial" panose="020B0604020202020204"/>
            </a:endParaRPr>
          </a:p>
          <a:p>
            <a:pPr lvl="0" algn="l" fontAlgn="base">
              <a:lnSpc>
                <a:spcPct val="150000"/>
              </a:lnSpc>
              <a:buClrTx/>
              <a:buSzTx/>
              <a:buFontTx/>
            </a:pPr>
            <a:r>
              <a:rPr lang="en-US" altLang="zh-CN" sz="1400" dirty="0">
                <a:solidFill>
                  <a:schemeClr val="bg1"/>
                </a:solidFill>
                <a:latin typeface="阿里妈妈东方大楷" charset="-122"/>
                <a:ea typeface="阿里妈妈东方大楷" charset="-122"/>
                <a:cs typeface="阿里妈妈东方大楷" charset="-122"/>
                <a:sym typeface="Arial" panose="020B0604020202020204"/>
              </a:rPr>
              <a:t>      </a:t>
            </a:r>
            <a:r>
              <a:rPr lang="zh-CN" altLang="en-US" sz="1400" dirty="0">
                <a:solidFill>
                  <a:schemeClr val="bg1"/>
                </a:solidFill>
                <a:latin typeface="阿里妈妈东方大楷" charset="-122"/>
                <a:ea typeface="阿里妈妈东方大楷" charset="-122"/>
                <a:cs typeface="阿里妈妈东方大楷" charset="-122"/>
                <a:sym typeface="Arial" panose="020B0604020202020204"/>
              </a:rPr>
              <a:t>YOLOv7结合了ASFF自适应空间特征融合结构，以提高目标检测的特征尺度不变性。ASFF通过</a:t>
            </a:r>
            <a:r>
              <a:rPr lang="zh-CN" altLang="en-US" sz="1600" b="1" dirty="0">
                <a:solidFill>
                  <a:srgbClr val="FECA00"/>
                </a:solidFill>
                <a:latin typeface="阿里妈妈东方大楷" charset="-122"/>
                <a:ea typeface="阿里妈妈东方大楷" charset="-122"/>
                <a:cs typeface="阿里妈妈东方大楷" charset="-122"/>
                <a:sym typeface="Arial" panose="020B0604020202020204"/>
              </a:rPr>
              <a:t>将不同层级的特征图进行融合</a:t>
            </a:r>
            <a:r>
              <a:rPr lang="zh-CN" altLang="en-US" sz="1400" dirty="0">
                <a:solidFill>
                  <a:schemeClr val="bg1"/>
                </a:solidFill>
                <a:latin typeface="阿里妈妈东方大楷" charset="-122"/>
                <a:ea typeface="阿里妈妈东方大楷" charset="-122"/>
                <a:cs typeface="阿里妈妈东方大楷" charset="-122"/>
                <a:sym typeface="Arial" panose="020B0604020202020204"/>
              </a:rPr>
              <a:t>，实现了自适应的特征尺度融合，从而提高了目标检测的性能。</a:t>
            </a:r>
            <a:endParaRPr lang="zh-CN" altLang="en-US" sz="1400" dirty="0">
              <a:solidFill>
                <a:schemeClr val="bg1"/>
              </a:solidFill>
              <a:latin typeface="阿里妈妈东方大楷" charset="-122"/>
              <a:ea typeface="阿里妈妈东方大楷" charset="-122"/>
              <a:cs typeface="阿里妈妈东方大楷" charset="-122"/>
              <a:sym typeface="Arial" panose="020B0604020202020204"/>
            </a:endParaRPr>
          </a:p>
        </p:txBody>
      </p:sp>
      <p:grpSp>
        <p:nvGrpSpPr>
          <p:cNvPr id="24" name="组合 23"/>
          <p:cNvGrpSpPr/>
          <p:nvPr/>
        </p:nvGrpSpPr>
        <p:grpSpPr>
          <a:xfrm>
            <a:off x="3801925" y="69252"/>
            <a:ext cx="4588149" cy="1727390"/>
            <a:chOff x="3801925" y="69252"/>
            <a:chExt cx="4588149" cy="1727390"/>
          </a:xfrm>
        </p:grpSpPr>
        <p:pic>
          <p:nvPicPr>
            <p:cNvPr id="25" name="图片 24"/>
            <p:cNvPicPr>
              <a:picLocks noChangeAspect="1"/>
            </p:cNvPicPr>
            <p:nvPr/>
          </p:nvPicPr>
          <p:blipFill rotWithShape="1">
            <a:blip r:embed="rId4" cstate="screen"/>
            <a:srcRect/>
            <a:stretch>
              <a:fillRect/>
            </a:stretch>
          </p:blipFill>
          <p:spPr>
            <a:xfrm>
              <a:off x="3801925" y="69252"/>
              <a:ext cx="4588149" cy="1727390"/>
            </a:xfrm>
            <a:prstGeom prst="rect">
              <a:avLst/>
            </a:prstGeom>
          </p:spPr>
        </p:pic>
        <p:sp>
          <p:nvSpPr>
            <p:cNvPr id="29" name="文本框 28"/>
            <p:cNvSpPr txBox="1"/>
            <p:nvPr/>
          </p:nvSpPr>
          <p:spPr>
            <a:xfrm>
              <a:off x="4157560" y="531115"/>
              <a:ext cx="3710227" cy="460375"/>
            </a:xfrm>
            <a:prstGeom prst="rect">
              <a:avLst/>
            </a:prstGeom>
            <a:noFill/>
          </p:spPr>
          <p:txBody>
            <a:bodyPr wrap="square" rtlCol="0">
              <a:spAutoFit/>
            </a:bodyPr>
            <a:lstStyle/>
            <a:p>
              <a:pPr algn="ctr"/>
              <a:r>
                <a:rPr lang="zh-CN" altLang="en-US" sz="2400" b="1" dirty="0">
                  <a:solidFill>
                    <a:schemeClr val="bg1"/>
                  </a:solidFill>
                  <a:latin typeface="Arial" panose="020B0604020202020204"/>
                  <a:ea typeface="微软雅黑" panose="020B0503020204020204" pitchFamily="34" charset="-122"/>
                  <a:sym typeface="Arial" panose="020B0604020202020204"/>
                </a:rPr>
                <a:t>三、技术原理-</a:t>
              </a:r>
              <a:r>
                <a:rPr lang="en-US" altLang="zh-CN" sz="2400" b="1" dirty="0">
                  <a:solidFill>
                    <a:schemeClr val="bg1"/>
                  </a:solidFill>
                  <a:latin typeface="Arial" panose="020B0604020202020204"/>
                  <a:ea typeface="微软雅黑" panose="020B0503020204020204" pitchFamily="34" charset="-122"/>
                  <a:sym typeface="Arial" panose="020B0604020202020204"/>
                </a:rPr>
                <a:t>YOLO</a:t>
              </a:r>
              <a:r>
                <a:rPr lang="zh-CN" altLang="en-US" sz="2400" b="1" dirty="0">
                  <a:solidFill>
                    <a:schemeClr val="bg1"/>
                  </a:solidFill>
                  <a:latin typeface="Arial" panose="020B0604020202020204"/>
                  <a:ea typeface="微软雅黑" panose="020B0503020204020204" pitchFamily="34" charset="-122"/>
                  <a:sym typeface="Arial" panose="020B0604020202020204"/>
                </a:rPr>
                <a:t>特色</a:t>
              </a:r>
              <a:endParaRPr lang="zh-CN" altLang="en-US" sz="2400" b="1" dirty="0">
                <a:solidFill>
                  <a:schemeClr val="bg1"/>
                </a:solidFill>
                <a:latin typeface="Arial" panose="020B0604020202020204"/>
                <a:ea typeface="微软雅黑" panose="020B0503020204020204" pitchFamily="34"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67" grpId="0" animBg="1"/>
      <p:bldP spid="88" grpId="0"/>
      <p:bldP spid="89" grpId="0"/>
      <p:bldP spid="9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672397" y="3214617"/>
            <a:ext cx="6847205" cy="1004570"/>
          </a:xfrm>
          <a:prstGeom prst="rect">
            <a:avLst/>
          </a:prstGeom>
          <a:noFill/>
        </p:spPr>
        <p:txBody>
          <a:bodyPr wrap="square" rtlCol="0">
            <a:spAutoFit/>
          </a:bodyPr>
          <a:lstStyle/>
          <a:p>
            <a:pPr algn="ctr">
              <a:lnSpc>
                <a:spcPct val="90000"/>
              </a:lnSpc>
            </a:pPr>
            <a:r>
              <a:rPr lang="zh-CN" altLang="en-US" sz="6600" dirty="0">
                <a:solidFill>
                  <a:srgbClr val="3D54E0"/>
                </a:solidFill>
                <a:latin typeface="三极爵士宋" panose="00000500000000000000" charset="-122"/>
                <a:ea typeface="三极爵士宋" panose="00000500000000000000" charset="-122"/>
                <a:cs typeface="三极爵士宋" panose="00000500000000000000" charset="-122"/>
                <a:sym typeface="Arial" panose="020B0604020202020204"/>
              </a:rPr>
              <a:t>YOLO应用方向</a:t>
            </a:r>
            <a:endParaRPr lang="zh-CN" altLang="en-US" sz="6000" dirty="0">
              <a:solidFill>
                <a:srgbClr val="3D54E0"/>
              </a:solidFill>
              <a:latin typeface="印品黑体" panose="00000500000000000000" pitchFamily="2" charset="-122"/>
              <a:ea typeface="印品黑体" panose="00000500000000000000" pitchFamily="2" charset="-122"/>
              <a:sym typeface="Arial" panose="020B0604020202020204"/>
            </a:endParaRPr>
          </a:p>
        </p:txBody>
      </p:sp>
      <p:sp>
        <p:nvSpPr>
          <p:cNvPr id="30" name="文本框 29"/>
          <p:cNvSpPr txBox="1"/>
          <p:nvPr/>
        </p:nvSpPr>
        <p:spPr>
          <a:xfrm>
            <a:off x="2085355" y="4187794"/>
            <a:ext cx="8019008" cy="1014730"/>
          </a:xfrm>
          <a:prstGeom prst="rect">
            <a:avLst/>
          </a:prstGeom>
          <a:noFill/>
        </p:spPr>
        <p:txBody>
          <a:bodyPr wrap="square" rtlCol="0">
            <a:spAutoFit/>
          </a:bodyPr>
          <a:lstStyle/>
          <a:p>
            <a:pPr lvl="0" algn="ctr">
              <a:lnSpc>
                <a:spcPct val="150000"/>
              </a:lnSpc>
              <a:buClrTx/>
              <a:buSzTx/>
              <a:buFontTx/>
            </a:pPr>
            <a:r>
              <a:rPr lang="en-US" sz="2000" dirty="0">
                <a:solidFill>
                  <a:schemeClr val="tx1">
                    <a:lumMod val="75000"/>
                    <a:lumOff val="25000"/>
                  </a:schemeClr>
                </a:solidFill>
                <a:latin typeface="拜托 这河狸嘛" panose="02010600010101010101" charset="-122"/>
                <a:ea typeface="拜托 这河狸嘛" panose="02010600010101010101" charset="-122"/>
                <a:cs typeface="Lucida Calligraphy" panose="03010101010101010101" charset="0"/>
                <a:sym typeface="Arial" panose="020B0604020202020204"/>
              </a:rPr>
              <a:t>Surveillance, autonomous vehicles, robotics, image analysis, retail, medical imaging, traffic monitoring.</a:t>
            </a:r>
            <a:endParaRPr lang="en-US" sz="2000" dirty="0">
              <a:solidFill>
                <a:schemeClr val="tx1">
                  <a:lumMod val="75000"/>
                  <a:lumOff val="25000"/>
                </a:schemeClr>
              </a:solidFill>
              <a:latin typeface="拜托 这河狸嘛" panose="02010600010101010101" charset="-122"/>
              <a:ea typeface="拜托 这河狸嘛" panose="02010600010101010101" charset="-122"/>
              <a:cs typeface="Lucida Calligraphy" panose="03010101010101010101" charset="0"/>
              <a:sym typeface="Arial" panose="020B0604020202020204"/>
            </a:endParaRPr>
          </a:p>
        </p:txBody>
      </p:sp>
      <p:grpSp>
        <p:nvGrpSpPr>
          <p:cNvPr id="31" name="组合 30"/>
          <p:cNvGrpSpPr/>
          <p:nvPr/>
        </p:nvGrpSpPr>
        <p:grpSpPr>
          <a:xfrm>
            <a:off x="5482010" y="1821001"/>
            <a:ext cx="1227979" cy="1227979"/>
            <a:chOff x="8078" y="1403"/>
            <a:chExt cx="2610" cy="2610"/>
          </a:xfrm>
        </p:grpSpPr>
        <p:sp>
          <p:nvSpPr>
            <p:cNvPr id="32" name="Freeform 18"/>
            <p:cNvSpPr>
              <a:spLocks noEditPoints="1"/>
            </p:cNvSpPr>
            <p:nvPr/>
          </p:nvSpPr>
          <p:spPr bwMode="auto">
            <a:xfrm>
              <a:off x="8493" y="2088"/>
              <a:ext cx="1781" cy="1240"/>
            </a:xfrm>
            <a:custGeom>
              <a:avLst/>
              <a:gdLst>
                <a:gd name="T0" fmla="*/ 245 w 589"/>
                <a:gd name="T1" fmla="*/ 311 h 334"/>
                <a:gd name="T2" fmla="*/ 243 w 589"/>
                <a:gd name="T3" fmla="*/ 244 h 334"/>
                <a:gd name="T4" fmla="*/ 236 w 589"/>
                <a:gd name="T5" fmla="*/ 238 h 334"/>
                <a:gd name="T6" fmla="*/ 223 w 589"/>
                <a:gd name="T7" fmla="*/ 240 h 334"/>
                <a:gd name="T8" fmla="*/ 218 w 589"/>
                <a:gd name="T9" fmla="*/ 239 h 334"/>
                <a:gd name="T10" fmla="*/ 156 w 589"/>
                <a:gd name="T11" fmla="*/ 211 h 334"/>
                <a:gd name="T12" fmla="*/ 148 w 589"/>
                <a:gd name="T13" fmla="*/ 216 h 334"/>
                <a:gd name="T14" fmla="*/ 151 w 589"/>
                <a:gd name="T15" fmla="*/ 252 h 334"/>
                <a:gd name="T16" fmla="*/ 153 w 589"/>
                <a:gd name="T17" fmla="*/ 254 h 334"/>
                <a:gd name="T18" fmla="*/ 199 w 589"/>
                <a:gd name="T19" fmla="*/ 296 h 334"/>
                <a:gd name="T20" fmla="*/ 237 w 589"/>
                <a:gd name="T21" fmla="*/ 317 h 334"/>
                <a:gd name="T22" fmla="*/ 245 w 589"/>
                <a:gd name="T23" fmla="*/ 311 h 334"/>
                <a:gd name="T24" fmla="*/ 521 w 589"/>
                <a:gd name="T25" fmla="*/ 220 h 334"/>
                <a:gd name="T26" fmla="*/ 524 w 589"/>
                <a:gd name="T27" fmla="*/ 223 h 334"/>
                <a:gd name="T28" fmla="*/ 534 w 589"/>
                <a:gd name="T29" fmla="*/ 235 h 334"/>
                <a:gd name="T30" fmla="*/ 536 w 589"/>
                <a:gd name="T31" fmla="*/ 238 h 334"/>
                <a:gd name="T32" fmla="*/ 552 w 589"/>
                <a:gd name="T33" fmla="*/ 262 h 334"/>
                <a:gd name="T34" fmla="*/ 527 w 589"/>
                <a:gd name="T35" fmla="*/ 320 h 334"/>
                <a:gd name="T36" fmla="*/ 520 w 589"/>
                <a:gd name="T37" fmla="*/ 313 h 334"/>
                <a:gd name="T38" fmla="*/ 501 w 589"/>
                <a:gd name="T39" fmla="*/ 268 h 334"/>
                <a:gd name="T40" fmla="*/ 506 w 589"/>
                <a:gd name="T41" fmla="*/ 244 h 334"/>
                <a:gd name="T42" fmla="*/ 506 w 589"/>
                <a:gd name="T43" fmla="*/ 241 h 334"/>
                <a:gd name="T44" fmla="*/ 505 w 589"/>
                <a:gd name="T45" fmla="*/ 235 h 334"/>
                <a:gd name="T46" fmla="*/ 510 w 589"/>
                <a:gd name="T47" fmla="*/ 226 h 334"/>
                <a:gd name="T48" fmla="*/ 511 w 589"/>
                <a:gd name="T49" fmla="*/ 222 h 334"/>
                <a:gd name="T50" fmla="*/ 495 w 589"/>
                <a:gd name="T51" fmla="*/ 174 h 334"/>
                <a:gd name="T52" fmla="*/ 491 w 589"/>
                <a:gd name="T53" fmla="*/ 173 h 334"/>
                <a:gd name="T54" fmla="*/ 224 w 589"/>
                <a:gd name="T55" fmla="*/ 227 h 334"/>
                <a:gd name="T56" fmla="*/ 221 w 589"/>
                <a:gd name="T57" fmla="*/ 227 h 334"/>
                <a:gd name="T58" fmla="*/ 95 w 589"/>
                <a:gd name="T59" fmla="*/ 162 h 334"/>
                <a:gd name="T60" fmla="*/ 5 w 589"/>
                <a:gd name="T61" fmla="*/ 81 h 334"/>
                <a:gd name="T62" fmla="*/ 9 w 589"/>
                <a:gd name="T63" fmla="*/ 72 h 334"/>
                <a:gd name="T64" fmla="*/ 194 w 589"/>
                <a:gd name="T65" fmla="*/ 51 h 334"/>
                <a:gd name="T66" fmla="*/ 372 w 589"/>
                <a:gd name="T67" fmla="*/ 0 h 334"/>
                <a:gd name="T68" fmla="*/ 378 w 589"/>
                <a:gd name="T69" fmla="*/ 2 h 334"/>
                <a:gd name="T70" fmla="*/ 484 w 589"/>
                <a:gd name="T71" fmla="*/ 84 h 334"/>
                <a:gd name="T72" fmla="*/ 581 w 589"/>
                <a:gd name="T73" fmla="*/ 132 h 334"/>
                <a:gd name="T74" fmla="*/ 581 w 589"/>
                <a:gd name="T75" fmla="*/ 143 h 334"/>
                <a:gd name="T76" fmla="*/ 507 w 589"/>
                <a:gd name="T77" fmla="*/ 167 h 334"/>
                <a:gd name="T78" fmla="*/ 505 w 589"/>
                <a:gd name="T79" fmla="*/ 172 h 334"/>
                <a:gd name="T80" fmla="*/ 521 w 589"/>
                <a:gd name="T81" fmla="*/ 220 h 334"/>
                <a:gd name="T82" fmla="*/ 452 w 589"/>
                <a:gd name="T83" fmla="*/ 197 h 334"/>
                <a:gd name="T84" fmla="*/ 458 w 589"/>
                <a:gd name="T85" fmla="*/ 209 h 334"/>
                <a:gd name="T86" fmla="*/ 456 w 589"/>
                <a:gd name="T87" fmla="*/ 234 h 334"/>
                <a:gd name="T88" fmla="*/ 451 w 589"/>
                <a:gd name="T89" fmla="*/ 258 h 334"/>
                <a:gd name="T90" fmla="*/ 448 w 589"/>
                <a:gd name="T91" fmla="*/ 262 h 334"/>
                <a:gd name="T92" fmla="*/ 355 w 589"/>
                <a:gd name="T93" fmla="*/ 298 h 334"/>
                <a:gd name="T94" fmla="*/ 264 w 589"/>
                <a:gd name="T95" fmla="*/ 321 h 334"/>
                <a:gd name="T96" fmla="*/ 258 w 589"/>
                <a:gd name="T97" fmla="*/ 316 h 334"/>
                <a:gd name="T98" fmla="*/ 255 w 589"/>
                <a:gd name="T99" fmla="*/ 241 h 334"/>
                <a:gd name="T100" fmla="*/ 260 w 589"/>
                <a:gd name="T101" fmla="*/ 235 h 334"/>
                <a:gd name="T102" fmla="*/ 452 w 589"/>
                <a:gd name="T103" fmla="*/ 1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334">
                  <a:moveTo>
                    <a:pt x="245" y="311"/>
                  </a:moveTo>
                  <a:cubicBezTo>
                    <a:pt x="244" y="289"/>
                    <a:pt x="243" y="266"/>
                    <a:pt x="243" y="244"/>
                  </a:cubicBezTo>
                  <a:cubicBezTo>
                    <a:pt x="242" y="241"/>
                    <a:pt x="239" y="238"/>
                    <a:pt x="236" y="238"/>
                  </a:cubicBezTo>
                  <a:cubicBezTo>
                    <a:pt x="232" y="239"/>
                    <a:pt x="228" y="239"/>
                    <a:pt x="223" y="240"/>
                  </a:cubicBezTo>
                  <a:cubicBezTo>
                    <a:pt x="221" y="240"/>
                    <a:pt x="220" y="240"/>
                    <a:pt x="218" y="239"/>
                  </a:cubicBezTo>
                  <a:cubicBezTo>
                    <a:pt x="194" y="229"/>
                    <a:pt x="173" y="219"/>
                    <a:pt x="156" y="211"/>
                  </a:cubicBezTo>
                  <a:cubicBezTo>
                    <a:pt x="152" y="209"/>
                    <a:pt x="147" y="212"/>
                    <a:pt x="148" y="216"/>
                  </a:cubicBezTo>
                  <a:cubicBezTo>
                    <a:pt x="148" y="228"/>
                    <a:pt x="149" y="241"/>
                    <a:pt x="151" y="252"/>
                  </a:cubicBezTo>
                  <a:cubicBezTo>
                    <a:pt x="152" y="253"/>
                    <a:pt x="152" y="254"/>
                    <a:pt x="153" y="254"/>
                  </a:cubicBezTo>
                  <a:cubicBezTo>
                    <a:pt x="167" y="270"/>
                    <a:pt x="183" y="284"/>
                    <a:pt x="199" y="296"/>
                  </a:cubicBezTo>
                  <a:cubicBezTo>
                    <a:pt x="211" y="304"/>
                    <a:pt x="224" y="311"/>
                    <a:pt x="237" y="317"/>
                  </a:cubicBezTo>
                  <a:cubicBezTo>
                    <a:pt x="241" y="318"/>
                    <a:pt x="245" y="316"/>
                    <a:pt x="245" y="311"/>
                  </a:cubicBezTo>
                  <a:close/>
                  <a:moveTo>
                    <a:pt x="521" y="220"/>
                  </a:moveTo>
                  <a:cubicBezTo>
                    <a:pt x="522" y="222"/>
                    <a:pt x="522" y="222"/>
                    <a:pt x="524" y="223"/>
                  </a:cubicBezTo>
                  <a:cubicBezTo>
                    <a:pt x="530" y="224"/>
                    <a:pt x="534" y="229"/>
                    <a:pt x="534" y="235"/>
                  </a:cubicBezTo>
                  <a:cubicBezTo>
                    <a:pt x="534" y="237"/>
                    <a:pt x="534" y="237"/>
                    <a:pt x="536" y="238"/>
                  </a:cubicBezTo>
                  <a:cubicBezTo>
                    <a:pt x="545" y="241"/>
                    <a:pt x="551" y="249"/>
                    <a:pt x="552" y="262"/>
                  </a:cubicBezTo>
                  <a:cubicBezTo>
                    <a:pt x="553" y="279"/>
                    <a:pt x="539" y="308"/>
                    <a:pt x="527" y="320"/>
                  </a:cubicBezTo>
                  <a:cubicBezTo>
                    <a:pt x="512" y="334"/>
                    <a:pt x="515" y="327"/>
                    <a:pt x="520" y="313"/>
                  </a:cubicBezTo>
                  <a:cubicBezTo>
                    <a:pt x="524" y="300"/>
                    <a:pt x="504" y="290"/>
                    <a:pt x="501" y="268"/>
                  </a:cubicBezTo>
                  <a:cubicBezTo>
                    <a:pt x="500" y="257"/>
                    <a:pt x="501" y="249"/>
                    <a:pt x="506" y="244"/>
                  </a:cubicBezTo>
                  <a:cubicBezTo>
                    <a:pt x="507" y="243"/>
                    <a:pt x="507" y="242"/>
                    <a:pt x="506" y="241"/>
                  </a:cubicBezTo>
                  <a:cubicBezTo>
                    <a:pt x="506" y="239"/>
                    <a:pt x="505" y="237"/>
                    <a:pt x="505" y="235"/>
                  </a:cubicBezTo>
                  <a:cubicBezTo>
                    <a:pt x="505" y="232"/>
                    <a:pt x="507" y="228"/>
                    <a:pt x="510" y="226"/>
                  </a:cubicBezTo>
                  <a:cubicBezTo>
                    <a:pt x="511" y="224"/>
                    <a:pt x="511" y="224"/>
                    <a:pt x="511" y="222"/>
                  </a:cubicBezTo>
                  <a:cubicBezTo>
                    <a:pt x="505" y="202"/>
                    <a:pt x="500" y="187"/>
                    <a:pt x="495" y="174"/>
                  </a:cubicBezTo>
                  <a:cubicBezTo>
                    <a:pt x="495" y="173"/>
                    <a:pt x="493" y="172"/>
                    <a:pt x="491" y="173"/>
                  </a:cubicBezTo>
                  <a:cubicBezTo>
                    <a:pt x="405" y="199"/>
                    <a:pt x="327" y="215"/>
                    <a:pt x="224" y="227"/>
                  </a:cubicBezTo>
                  <a:cubicBezTo>
                    <a:pt x="223" y="227"/>
                    <a:pt x="222" y="227"/>
                    <a:pt x="221" y="227"/>
                  </a:cubicBezTo>
                  <a:cubicBezTo>
                    <a:pt x="162" y="201"/>
                    <a:pt x="127" y="184"/>
                    <a:pt x="95" y="162"/>
                  </a:cubicBezTo>
                  <a:cubicBezTo>
                    <a:pt x="67" y="142"/>
                    <a:pt x="42" y="118"/>
                    <a:pt x="5" y="81"/>
                  </a:cubicBezTo>
                  <a:cubicBezTo>
                    <a:pt x="2" y="78"/>
                    <a:pt x="0" y="72"/>
                    <a:pt x="9" y="72"/>
                  </a:cubicBezTo>
                  <a:cubicBezTo>
                    <a:pt x="86" y="67"/>
                    <a:pt x="142" y="61"/>
                    <a:pt x="194" y="51"/>
                  </a:cubicBezTo>
                  <a:cubicBezTo>
                    <a:pt x="250" y="40"/>
                    <a:pt x="302" y="25"/>
                    <a:pt x="372" y="0"/>
                  </a:cubicBezTo>
                  <a:cubicBezTo>
                    <a:pt x="374" y="0"/>
                    <a:pt x="376" y="0"/>
                    <a:pt x="378" y="2"/>
                  </a:cubicBezTo>
                  <a:cubicBezTo>
                    <a:pt x="416" y="37"/>
                    <a:pt x="449" y="63"/>
                    <a:pt x="484" y="84"/>
                  </a:cubicBezTo>
                  <a:cubicBezTo>
                    <a:pt x="514" y="102"/>
                    <a:pt x="545" y="117"/>
                    <a:pt x="581" y="132"/>
                  </a:cubicBezTo>
                  <a:cubicBezTo>
                    <a:pt x="589" y="135"/>
                    <a:pt x="589" y="140"/>
                    <a:pt x="581" y="143"/>
                  </a:cubicBezTo>
                  <a:cubicBezTo>
                    <a:pt x="555" y="152"/>
                    <a:pt x="531" y="160"/>
                    <a:pt x="507" y="167"/>
                  </a:cubicBezTo>
                  <a:cubicBezTo>
                    <a:pt x="505" y="168"/>
                    <a:pt x="504" y="170"/>
                    <a:pt x="505" y="172"/>
                  </a:cubicBezTo>
                  <a:cubicBezTo>
                    <a:pt x="509" y="184"/>
                    <a:pt x="514" y="199"/>
                    <a:pt x="521" y="220"/>
                  </a:cubicBezTo>
                  <a:close/>
                  <a:moveTo>
                    <a:pt x="452" y="197"/>
                  </a:moveTo>
                  <a:cubicBezTo>
                    <a:pt x="460" y="195"/>
                    <a:pt x="459" y="205"/>
                    <a:pt x="458" y="209"/>
                  </a:cubicBezTo>
                  <a:cubicBezTo>
                    <a:pt x="457" y="218"/>
                    <a:pt x="457" y="226"/>
                    <a:pt x="456" y="234"/>
                  </a:cubicBezTo>
                  <a:cubicBezTo>
                    <a:pt x="454" y="242"/>
                    <a:pt x="453" y="250"/>
                    <a:pt x="451" y="258"/>
                  </a:cubicBezTo>
                  <a:cubicBezTo>
                    <a:pt x="451" y="260"/>
                    <a:pt x="450" y="261"/>
                    <a:pt x="448" y="262"/>
                  </a:cubicBezTo>
                  <a:cubicBezTo>
                    <a:pt x="418" y="276"/>
                    <a:pt x="387" y="288"/>
                    <a:pt x="355" y="298"/>
                  </a:cubicBezTo>
                  <a:cubicBezTo>
                    <a:pt x="326" y="307"/>
                    <a:pt x="295" y="315"/>
                    <a:pt x="264" y="321"/>
                  </a:cubicBezTo>
                  <a:cubicBezTo>
                    <a:pt x="261" y="321"/>
                    <a:pt x="258" y="319"/>
                    <a:pt x="258" y="316"/>
                  </a:cubicBezTo>
                  <a:cubicBezTo>
                    <a:pt x="257" y="291"/>
                    <a:pt x="256" y="266"/>
                    <a:pt x="255" y="241"/>
                  </a:cubicBezTo>
                  <a:cubicBezTo>
                    <a:pt x="255" y="238"/>
                    <a:pt x="257" y="236"/>
                    <a:pt x="260" y="235"/>
                  </a:cubicBezTo>
                  <a:cubicBezTo>
                    <a:pt x="325" y="227"/>
                    <a:pt x="389" y="214"/>
                    <a:pt x="452" y="197"/>
                  </a:cubicBezTo>
                  <a:close/>
                </a:path>
              </a:pathLst>
            </a:custGeom>
            <a:solidFill>
              <a:srgbClr val="3D54E0"/>
            </a:solidFill>
            <a:ln w="9525">
              <a:solidFill>
                <a:srgbClr val="3D54E0"/>
              </a:solidFill>
              <a:round/>
            </a:ln>
          </p:spPr>
          <p:txBody>
            <a:bodyPr vert="horz" wrap="square" lIns="91440" tIns="45720" rIns="91440" bIns="45720" numCol="1" anchor="t" anchorCtr="0" compatLnSpc="1"/>
            <a:lstStyle/>
            <a:p>
              <a:endParaRPr lang="zh-CN" altLang="en-US">
                <a:solidFill>
                  <a:srgbClr val="3D54E0"/>
                </a:solidFill>
                <a:latin typeface="Arial" panose="020B0604020202020204"/>
                <a:ea typeface="微软雅黑" panose="020B0503020204020204" pitchFamily="34" charset="-122"/>
                <a:sym typeface="Arial" panose="020B0604020202020204"/>
              </a:endParaRPr>
            </a:p>
          </p:txBody>
        </p:sp>
        <p:sp>
          <p:nvSpPr>
            <p:cNvPr id="33" name="椭圆 32"/>
            <p:cNvSpPr/>
            <p:nvPr/>
          </p:nvSpPr>
          <p:spPr>
            <a:xfrm>
              <a:off x="8078" y="1403"/>
              <a:ext cx="2610" cy="2610"/>
            </a:xfrm>
            <a:prstGeom prst="ellipse">
              <a:avLst/>
            </a:prstGeom>
            <a:noFill/>
            <a:ln w="22225">
              <a:solidFill>
                <a:srgbClr val="3D54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54E0"/>
                </a:solidFill>
                <a:effectLst/>
                <a:uLnTx/>
                <a:uFillTx/>
                <a:latin typeface="Arial" panose="020B0604020202020204"/>
                <a:ea typeface="微软雅黑" panose="020B0503020204020204" pitchFamily="34"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9" grpId="0"/>
      <p:bldP spid="29" grpId="1"/>
      <p:bldP spid="30" grpId="0"/>
      <p:bldP spid="3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0">
            <a:off x="3563411" y="2502674"/>
            <a:ext cx="4897998" cy="3901239"/>
            <a:chOff x="3136730" y="1419533"/>
            <a:chExt cx="5918539" cy="4714098"/>
          </a:xfrm>
        </p:grpSpPr>
        <p:sp>
          <p:nvSpPr>
            <p:cNvPr id="8" name="Freeform: Shape 3"/>
            <p:cNvSpPr/>
            <p:nvPr/>
          </p:nvSpPr>
          <p:spPr bwMode="auto">
            <a:xfrm>
              <a:off x="3611030" y="2943274"/>
              <a:ext cx="459422" cy="926524"/>
            </a:xfrm>
            <a:custGeom>
              <a:avLst/>
              <a:gdLst>
                <a:gd name="T0" fmla="*/ 88 w 104"/>
                <a:gd name="T1" fmla="*/ 0 h 210"/>
                <a:gd name="T2" fmla="*/ 0 w 104"/>
                <a:gd name="T3" fmla="*/ 208 h 210"/>
                <a:gd name="T4" fmla="*/ 20 w 104"/>
                <a:gd name="T5" fmla="*/ 210 h 210"/>
                <a:gd name="T6" fmla="*/ 104 w 104"/>
                <a:gd name="T7" fmla="*/ 13 h 210"/>
                <a:gd name="T8" fmla="*/ 88 w 104"/>
                <a:gd name="T9" fmla="*/ 0 h 210"/>
              </a:gdLst>
              <a:ahLst/>
              <a:cxnLst>
                <a:cxn ang="0">
                  <a:pos x="T0" y="T1"/>
                </a:cxn>
                <a:cxn ang="0">
                  <a:pos x="T2" y="T3"/>
                </a:cxn>
                <a:cxn ang="0">
                  <a:pos x="T4" y="T5"/>
                </a:cxn>
                <a:cxn ang="0">
                  <a:pos x="T6" y="T7"/>
                </a:cxn>
                <a:cxn ang="0">
                  <a:pos x="T8" y="T9"/>
                </a:cxn>
              </a:cxnLst>
              <a:rect l="0" t="0" r="r" b="b"/>
              <a:pathLst>
                <a:path w="104" h="210">
                  <a:moveTo>
                    <a:pt x="88" y="0"/>
                  </a:moveTo>
                  <a:cubicBezTo>
                    <a:pt x="46" y="62"/>
                    <a:pt x="16" y="133"/>
                    <a:pt x="0" y="208"/>
                  </a:cubicBezTo>
                  <a:cubicBezTo>
                    <a:pt x="7" y="208"/>
                    <a:pt x="14" y="209"/>
                    <a:pt x="20" y="210"/>
                  </a:cubicBezTo>
                  <a:cubicBezTo>
                    <a:pt x="35" y="139"/>
                    <a:pt x="64" y="72"/>
                    <a:pt x="104" y="13"/>
                  </a:cubicBezTo>
                  <a:cubicBezTo>
                    <a:pt x="98" y="9"/>
                    <a:pt x="93" y="5"/>
                    <a:pt x="88" y="0"/>
                  </a:cubicBezTo>
                  <a:close/>
                </a:path>
              </a:pathLst>
            </a:custGeom>
            <a:solidFill>
              <a:srgbClr val="3D54E0"/>
            </a:solidFill>
            <a:ln w="12700" cap="flat" cmpd="sng" algn="ctr">
              <a:solidFill>
                <a:srgbClr val="3D54E0"/>
              </a:solidFill>
              <a:prstDash val="solid"/>
              <a:miter lim="800000"/>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sym typeface="Arial" panose="020B0604020202020204"/>
              </a:endParaRPr>
            </a:p>
          </p:txBody>
        </p:sp>
        <p:sp>
          <p:nvSpPr>
            <p:cNvPr id="11" name="Freeform: Shape 4"/>
            <p:cNvSpPr/>
            <p:nvPr/>
          </p:nvSpPr>
          <p:spPr bwMode="auto">
            <a:xfrm>
              <a:off x="8125265" y="2943274"/>
              <a:ext cx="457561" cy="926524"/>
            </a:xfrm>
            <a:custGeom>
              <a:avLst/>
              <a:gdLst>
                <a:gd name="T0" fmla="*/ 104 w 104"/>
                <a:gd name="T1" fmla="*/ 208 h 210"/>
                <a:gd name="T2" fmla="*/ 16 w 104"/>
                <a:gd name="T3" fmla="*/ 0 h 210"/>
                <a:gd name="T4" fmla="*/ 0 w 104"/>
                <a:gd name="T5" fmla="*/ 13 h 210"/>
                <a:gd name="T6" fmla="*/ 84 w 104"/>
                <a:gd name="T7" fmla="*/ 210 h 210"/>
                <a:gd name="T8" fmla="*/ 104 w 104"/>
                <a:gd name="T9" fmla="*/ 208 h 210"/>
              </a:gdLst>
              <a:ahLst/>
              <a:cxnLst>
                <a:cxn ang="0">
                  <a:pos x="T0" y="T1"/>
                </a:cxn>
                <a:cxn ang="0">
                  <a:pos x="T2" y="T3"/>
                </a:cxn>
                <a:cxn ang="0">
                  <a:pos x="T4" y="T5"/>
                </a:cxn>
                <a:cxn ang="0">
                  <a:pos x="T6" y="T7"/>
                </a:cxn>
                <a:cxn ang="0">
                  <a:pos x="T8" y="T9"/>
                </a:cxn>
              </a:cxnLst>
              <a:rect l="0" t="0" r="r" b="b"/>
              <a:pathLst>
                <a:path w="104" h="210">
                  <a:moveTo>
                    <a:pt x="104" y="208"/>
                  </a:moveTo>
                  <a:cubicBezTo>
                    <a:pt x="88" y="133"/>
                    <a:pt x="58" y="62"/>
                    <a:pt x="16" y="0"/>
                  </a:cubicBezTo>
                  <a:cubicBezTo>
                    <a:pt x="11" y="5"/>
                    <a:pt x="6" y="9"/>
                    <a:pt x="0" y="13"/>
                  </a:cubicBezTo>
                  <a:cubicBezTo>
                    <a:pt x="40" y="72"/>
                    <a:pt x="69" y="139"/>
                    <a:pt x="84" y="210"/>
                  </a:cubicBezTo>
                  <a:cubicBezTo>
                    <a:pt x="90" y="209"/>
                    <a:pt x="97" y="208"/>
                    <a:pt x="104" y="208"/>
                  </a:cubicBezTo>
                  <a:close/>
                </a:path>
              </a:pathLst>
            </a:custGeom>
            <a:solidFill>
              <a:srgbClr val="3D54E0"/>
            </a:solidFill>
            <a:ln w="12700" cap="flat" cmpd="sng" algn="ctr">
              <a:solidFill>
                <a:srgbClr val="3D54E0"/>
              </a:solidFill>
              <a:prstDash val="solid"/>
              <a:miter lim="800000"/>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sym typeface="Arial" panose="020B0604020202020204"/>
              </a:endParaRPr>
            </a:p>
          </p:txBody>
        </p:sp>
        <p:sp>
          <p:nvSpPr>
            <p:cNvPr id="12" name="Freeform: Shape 5"/>
            <p:cNvSpPr/>
            <p:nvPr/>
          </p:nvSpPr>
          <p:spPr bwMode="auto">
            <a:xfrm>
              <a:off x="6583320" y="1880935"/>
              <a:ext cx="907683" cy="440935"/>
            </a:xfrm>
            <a:custGeom>
              <a:avLst/>
              <a:gdLst>
                <a:gd name="T0" fmla="*/ 194 w 206"/>
                <a:gd name="T1" fmla="*/ 100 h 100"/>
                <a:gd name="T2" fmla="*/ 206 w 206"/>
                <a:gd name="T3" fmla="*/ 84 h 100"/>
                <a:gd name="T4" fmla="*/ 1 w 206"/>
                <a:gd name="T5" fmla="*/ 0 h 100"/>
                <a:gd name="T6" fmla="*/ 1 w 206"/>
                <a:gd name="T7" fmla="*/ 1 h 100"/>
                <a:gd name="T8" fmla="*/ 0 w 206"/>
                <a:gd name="T9" fmla="*/ 20 h 100"/>
                <a:gd name="T10" fmla="*/ 194 w 206"/>
                <a:gd name="T11" fmla="*/ 100 h 100"/>
              </a:gdLst>
              <a:ahLst/>
              <a:cxnLst>
                <a:cxn ang="0">
                  <a:pos x="T0" y="T1"/>
                </a:cxn>
                <a:cxn ang="0">
                  <a:pos x="T2" y="T3"/>
                </a:cxn>
                <a:cxn ang="0">
                  <a:pos x="T4" y="T5"/>
                </a:cxn>
                <a:cxn ang="0">
                  <a:pos x="T6" y="T7"/>
                </a:cxn>
                <a:cxn ang="0">
                  <a:pos x="T8" y="T9"/>
                </a:cxn>
                <a:cxn ang="0">
                  <a:pos x="T10" y="T11"/>
                </a:cxn>
              </a:cxnLst>
              <a:rect l="0" t="0" r="r" b="b"/>
              <a:pathLst>
                <a:path w="206" h="100">
                  <a:moveTo>
                    <a:pt x="194" y="100"/>
                  </a:moveTo>
                  <a:cubicBezTo>
                    <a:pt x="197" y="94"/>
                    <a:pt x="202" y="89"/>
                    <a:pt x="206" y="84"/>
                  </a:cubicBezTo>
                  <a:cubicBezTo>
                    <a:pt x="145" y="44"/>
                    <a:pt x="76" y="15"/>
                    <a:pt x="1" y="0"/>
                  </a:cubicBezTo>
                  <a:cubicBezTo>
                    <a:pt x="1" y="0"/>
                    <a:pt x="1" y="1"/>
                    <a:pt x="1" y="1"/>
                  </a:cubicBezTo>
                  <a:cubicBezTo>
                    <a:pt x="1" y="8"/>
                    <a:pt x="1" y="14"/>
                    <a:pt x="0" y="20"/>
                  </a:cubicBezTo>
                  <a:cubicBezTo>
                    <a:pt x="70" y="34"/>
                    <a:pt x="136" y="62"/>
                    <a:pt x="194" y="100"/>
                  </a:cubicBezTo>
                  <a:close/>
                </a:path>
              </a:pathLst>
            </a:custGeom>
            <a:solidFill>
              <a:srgbClr val="3D54E0"/>
            </a:solidFill>
            <a:ln w="12700" cap="flat" cmpd="sng" algn="ctr">
              <a:solidFill>
                <a:srgbClr val="3D54E0"/>
              </a:solidFill>
              <a:prstDash val="solid"/>
              <a:miter lim="800000"/>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sym typeface="Arial" panose="020B0604020202020204"/>
              </a:endParaRPr>
            </a:p>
          </p:txBody>
        </p:sp>
        <p:sp>
          <p:nvSpPr>
            <p:cNvPr id="15" name="Freeform: Shape 6"/>
            <p:cNvSpPr/>
            <p:nvPr/>
          </p:nvSpPr>
          <p:spPr bwMode="auto">
            <a:xfrm>
              <a:off x="4699134" y="1880935"/>
              <a:ext cx="911403" cy="440935"/>
            </a:xfrm>
            <a:custGeom>
              <a:avLst/>
              <a:gdLst>
                <a:gd name="T0" fmla="*/ 205 w 207"/>
                <a:gd name="T1" fmla="*/ 1 h 100"/>
                <a:gd name="T2" fmla="*/ 205 w 207"/>
                <a:gd name="T3" fmla="*/ 0 h 100"/>
                <a:gd name="T4" fmla="*/ 0 w 207"/>
                <a:gd name="T5" fmla="*/ 84 h 100"/>
                <a:gd name="T6" fmla="*/ 13 w 207"/>
                <a:gd name="T7" fmla="*/ 100 h 100"/>
                <a:gd name="T8" fmla="*/ 207 w 207"/>
                <a:gd name="T9" fmla="*/ 20 h 100"/>
                <a:gd name="T10" fmla="*/ 205 w 207"/>
                <a:gd name="T11" fmla="*/ 1 h 100"/>
              </a:gdLst>
              <a:ahLst/>
              <a:cxnLst>
                <a:cxn ang="0">
                  <a:pos x="T0" y="T1"/>
                </a:cxn>
                <a:cxn ang="0">
                  <a:pos x="T2" y="T3"/>
                </a:cxn>
                <a:cxn ang="0">
                  <a:pos x="T4" y="T5"/>
                </a:cxn>
                <a:cxn ang="0">
                  <a:pos x="T6" y="T7"/>
                </a:cxn>
                <a:cxn ang="0">
                  <a:pos x="T8" y="T9"/>
                </a:cxn>
                <a:cxn ang="0">
                  <a:pos x="T10" y="T11"/>
                </a:cxn>
              </a:cxnLst>
              <a:rect l="0" t="0" r="r" b="b"/>
              <a:pathLst>
                <a:path w="207" h="100">
                  <a:moveTo>
                    <a:pt x="205" y="1"/>
                  </a:moveTo>
                  <a:cubicBezTo>
                    <a:pt x="205" y="1"/>
                    <a:pt x="205" y="0"/>
                    <a:pt x="205" y="0"/>
                  </a:cubicBezTo>
                  <a:cubicBezTo>
                    <a:pt x="131" y="15"/>
                    <a:pt x="62" y="44"/>
                    <a:pt x="0" y="84"/>
                  </a:cubicBezTo>
                  <a:cubicBezTo>
                    <a:pt x="5" y="89"/>
                    <a:pt x="9" y="94"/>
                    <a:pt x="13" y="100"/>
                  </a:cubicBezTo>
                  <a:cubicBezTo>
                    <a:pt x="71" y="62"/>
                    <a:pt x="137" y="34"/>
                    <a:pt x="207" y="20"/>
                  </a:cubicBezTo>
                  <a:cubicBezTo>
                    <a:pt x="206" y="14"/>
                    <a:pt x="205" y="8"/>
                    <a:pt x="205" y="1"/>
                  </a:cubicBezTo>
                  <a:close/>
                </a:path>
              </a:pathLst>
            </a:custGeom>
            <a:solidFill>
              <a:srgbClr val="3D54E0"/>
            </a:solidFill>
            <a:ln w="12700" cap="flat" cmpd="sng" algn="ctr">
              <a:solidFill>
                <a:srgbClr val="3D54E0"/>
              </a:solidFill>
              <a:prstDash val="solid"/>
              <a:miter lim="800000"/>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sym typeface="Arial" panose="020B0604020202020204"/>
              </a:endParaRPr>
            </a:p>
          </p:txBody>
        </p:sp>
        <p:sp>
          <p:nvSpPr>
            <p:cNvPr id="16" name="Freeform: Shape 8"/>
            <p:cNvSpPr/>
            <p:nvPr/>
          </p:nvSpPr>
          <p:spPr bwMode="auto">
            <a:xfrm>
              <a:off x="5629138" y="1419533"/>
              <a:ext cx="933723" cy="93396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rgbClr val="3D54E0"/>
            </a:solidFill>
            <a:ln w="12700" cap="flat" cmpd="sng" algn="ctr">
              <a:noFill/>
              <a:prstDash val="solid"/>
              <a:miter lim="800000"/>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sym typeface="Arial" panose="020B0604020202020204"/>
              </a:endParaRPr>
            </a:p>
          </p:txBody>
        </p:sp>
        <p:sp>
          <p:nvSpPr>
            <p:cNvPr id="17" name="Freeform: Shape 10"/>
            <p:cNvSpPr/>
            <p:nvPr/>
          </p:nvSpPr>
          <p:spPr bwMode="auto">
            <a:xfrm>
              <a:off x="5958862" y="1678777"/>
              <a:ext cx="280833" cy="402414"/>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rgbClr val="3D54E0"/>
            </a:solidFill>
            <a:ln>
              <a:noFill/>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18" name="Freeform: Shape 11"/>
            <p:cNvSpPr/>
            <p:nvPr/>
          </p:nvSpPr>
          <p:spPr bwMode="auto">
            <a:xfrm>
              <a:off x="6022866" y="1741491"/>
              <a:ext cx="83595" cy="823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rgbClr val="3D54E0"/>
            </a:solidFill>
            <a:ln>
              <a:noFill/>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19" name="Freeform: Shape 60"/>
            <p:cNvSpPr/>
            <p:nvPr/>
          </p:nvSpPr>
          <p:spPr bwMode="auto">
            <a:xfrm>
              <a:off x="3136730" y="3886544"/>
              <a:ext cx="933723" cy="935827"/>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rgbClr val="3D54E0"/>
            </a:solidFill>
            <a:ln w="12700" cap="flat" cmpd="sng" algn="ctr">
              <a:noFill/>
              <a:prstDash val="solid"/>
              <a:miter lim="800000"/>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sym typeface="Arial" panose="020B0604020202020204"/>
              </a:endParaRPr>
            </a:p>
          </p:txBody>
        </p:sp>
        <p:sp>
          <p:nvSpPr>
            <p:cNvPr id="20" name="Freeform: Shape 61"/>
            <p:cNvSpPr/>
            <p:nvPr/>
          </p:nvSpPr>
          <p:spPr bwMode="auto">
            <a:xfrm>
              <a:off x="3437643" y="4184711"/>
              <a:ext cx="319822" cy="319905"/>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rgbClr val="3D54E0"/>
            </a:solidFill>
            <a:ln>
              <a:noFill/>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21" name="Freeform: Shape 63"/>
            <p:cNvSpPr/>
            <p:nvPr/>
          </p:nvSpPr>
          <p:spPr bwMode="auto">
            <a:xfrm>
              <a:off x="3875152" y="2124657"/>
              <a:ext cx="933723" cy="93396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rgbClr val="3D54E0"/>
            </a:solidFill>
            <a:ln w="12700" cap="flat" cmpd="sng" algn="ctr">
              <a:noFill/>
              <a:prstDash val="solid"/>
              <a:miter lim="800000"/>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sym typeface="Arial" panose="020B0604020202020204"/>
              </a:endParaRPr>
            </a:p>
          </p:txBody>
        </p:sp>
        <p:sp>
          <p:nvSpPr>
            <p:cNvPr id="22" name="Freeform: Shape 64"/>
            <p:cNvSpPr/>
            <p:nvPr/>
          </p:nvSpPr>
          <p:spPr bwMode="auto">
            <a:xfrm>
              <a:off x="4174347" y="2426164"/>
              <a:ext cx="331253" cy="3300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rgbClr val="3D54E0"/>
            </a:solidFill>
            <a:ln>
              <a:noFill/>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23" name="Freeform: Shape 66"/>
            <p:cNvSpPr/>
            <p:nvPr/>
          </p:nvSpPr>
          <p:spPr bwMode="auto">
            <a:xfrm>
              <a:off x="7381264" y="2124657"/>
              <a:ext cx="933723" cy="933966"/>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rgbClr val="3D54E0"/>
            </a:solidFill>
            <a:ln w="12700" cap="flat" cmpd="sng" algn="ctr">
              <a:noFill/>
              <a:prstDash val="solid"/>
              <a:miter lim="800000"/>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sym typeface="Arial" panose="020B0604020202020204"/>
              </a:endParaRPr>
            </a:p>
          </p:txBody>
        </p:sp>
        <p:sp>
          <p:nvSpPr>
            <p:cNvPr id="24" name="Freeform: Shape 67"/>
            <p:cNvSpPr/>
            <p:nvPr/>
          </p:nvSpPr>
          <p:spPr bwMode="auto">
            <a:xfrm>
              <a:off x="7683654" y="2438381"/>
              <a:ext cx="332519" cy="29720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3D54E0"/>
            </a:solidFill>
            <a:ln>
              <a:noFill/>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25" name="Freeform: Shape 69"/>
            <p:cNvSpPr/>
            <p:nvPr/>
          </p:nvSpPr>
          <p:spPr bwMode="auto">
            <a:xfrm>
              <a:off x="8121546" y="3886544"/>
              <a:ext cx="933723" cy="935827"/>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rgbClr val="3D54E0"/>
            </a:solidFill>
            <a:ln w="12700" cap="flat" cmpd="sng" algn="ctr">
              <a:noFill/>
              <a:prstDash val="solid"/>
              <a:miter lim="800000"/>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sym typeface="Arial" panose="020B0604020202020204"/>
              </a:endParaRPr>
            </a:p>
          </p:txBody>
        </p:sp>
        <p:sp>
          <p:nvSpPr>
            <p:cNvPr id="26" name="Freeform: Shape 70"/>
            <p:cNvSpPr/>
            <p:nvPr/>
          </p:nvSpPr>
          <p:spPr bwMode="auto">
            <a:xfrm>
              <a:off x="8432455" y="4187399"/>
              <a:ext cx="318407" cy="3172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rgbClr val="3D54E0"/>
            </a:solidFill>
            <a:ln>
              <a:noFill/>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pic>
          <p:nvPicPr>
            <p:cNvPr id="27" name="图片 26" descr="S:/sunsky-DIY/files/works/汇报/下载 (1).jpg下载 (1)"/>
            <p:cNvPicPr>
              <a:picLocks noChangeAspect="1"/>
            </p:cNvPicPr>
            <p:nvPr/>
          </p:nvPicPr>
          <p:blipFill>
            <a:blip r:embed="rId1"/>
            <a:srcRect l="6468" r="2793"/>
            <a:stretch>
              <a:fillRect/>
            </a:stretch>
          </p:blipFill>
          <p:spPr>
            <a:xfrm>
              <a:off x="4449910" y="2767525"/>
              <a:ext cx="3240458" cy="3366106"/>
            </a:xfrm>
            <a:custGeom>
              <a:avLst/>
              <a:gdLst>
                <a:gd name="connsiteX0" fmla="*/ 2650672 w 5301344"/>
                <a:gd name="connsiteY0" fmla="*/ 0 h 5301344"/>
                <a:gd name="connsiteX1" fmla="*/ 5301344 w 5301344"/>
                <a:gd name="connsiteY1" fmla="*/ 2650672 h 5301344"/>
                <a:gd name="connsiteX2" fmla="*/ 2650672 w 5301344"/>
                <a:gd name="connsiteY2" fmla="*/ 5301344 h 5301344"/>
                <a:gd name="connsiteX3" fmla="*/ 0 w 5301344"/>
                <a:gd name="connsiteY3" fmla="*/ 2650672 h 5301344"/>
                <a:gd name="connsiteX4" fmla="*/ 2650672 w 5301344"/>
                <a:gd name="connsiteY4" fmla="*/ 0 h 5301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1344" h="5301344">
                  <a:moveTo>
                    <a:pt x="2650672" y="0"/>
                  </a:moveTo>
                  <a:cubicBezTo>
                    <a:pt x="4114598" y="0"/>
                    <a:pt x="5301344" y="1186746"/>
                    <a:pt x="5301344" y="2650672"/>
                  </a:cubicBezTo>
                  <a:cubicBezTo>
                    <a:pt x="5301344" y="4114598"/>
                    <a:pt x="4114598" y="5301344"/>
                    <a:pt x="2650672" y="5301344"/>
                  </a:cubicBezTo>
                  <a:cubicBezTo>
                    <a:pt x="1186746" y="5301344"/>
                    <a:pt x="0" y="4114598"/>
                    <a:pt x="0" y="2650672"/>
                  </a:cubicBezTo>
                  <a:cubicBezTo>
                    <a:pt x="0" y="1186746"/>
                    <a:pt x="1186746" y="0"/>
                    <a:pt x="2650672" y="0"/>
                  </a:cubicBezTo>
                  <a:close/>
                </a:path>
              </a:pathLst>
            </a:custGeom>
          </p:spPr>
        </p:pic>
      </p:grpSp>
      <p:sp>
        <p:nvSpPr>
          <p:cNvPr id="28" name="文本框 7"/>
          <p:cNvSpPr txBox="1"/>
          <p:nvPr/>
        </p:nvSpPr>
        <p:spPr>
          <a:xfrm>
            <a:off x="358140" y="4189095"/>
            <a:ext cx="3284220" cy="212280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spcAft>
                <a:spcPct val="0"/>
              </a:spcAft>
            </a:pPr>
            <a:r>
              <a:rPr lang="zh-CN" altLang="en-US" sz="2400" b="1" dirty="0">
                <a:latin typeface="三极爵士宋" panose="00000500000000000000" charset="-122"/>
                <a:ea typeface="三极爵士宋" panose="00000500000000000000" charset="-122"/>
                <a:cs typeface="+mn-ea"/>
                <a:sym typeface="Arial" panose="020B0604020202020204"/>
              </a:rPr>
              <a:t>实时目标检测</a:t>
            </a:r>
            <a:endParaRPr lang="zh-CN" altLang="en-US" sz="2400" b="1" dirty="0">
              <a:latin typeface="三极爵士宋" panose="00000500000000000000" charset="-122"/>
              <a:ea typeface="三极爵士宋" panose="00000500000000000000" charset="-122"/>
              <a:cs typeface="+mn-ea"/>
              <a:sym typeface="Arial" panose="020B0604020202020204"/>
            </a:endParaRPr>
          </a:p>
          <a:p>
            <a:pPr algn="l">
              <a:lnSpc>
                <a:spcPct val="150000"/>
              </a:lnSpc>
              <a:buClrTx/>
              <a:buSzTx/>
              <a:buFontTx/>
            </a:pPr>
            <a:r>
              <a:rPr lang="en-US" altLang="zh-CN"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rPr>
              <a:t>    </a:t>
            </a:r>
            <a:r>
              <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rPr>
              <a:t>YOLO算法能够快速地在视频流中检测人、车辆和其他重要物体，这对于自动驾驶车辆实时、准确地识别和定位多种目标至关重要。</a:t>
            </a:r>
            <a:endPar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endParaRPr>
          </a:p>
        </p:txBody>
      </p:sp>
      <p:sp>
        <p:nvSpPr>
          <p:cNvPr id="29" name="文本框 7"/>
          <p:cNvSpPr txBox="1"/>
          <p:nvPr/>
        </p:nvSpPr>
        <p:spPr>
          <a:xfrm>
            <a:off x="356022" y="2595379"/>
            <a:ext cx="3680002" cy="172466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buClrTx/>
              <a:buSzTx/>
              <a:buFontTx/>
            </a:pPr>
            <a:r>
              <a:rPr lang="zh-CN" altLang="en-US" sz="2400" b="1" dirty="0">
                <a:latin typeface="三极爵士宋" panose="00000500000000000000" charset="-122"/>
                <a:ea typeface="三极爵士宋" panose="00000500000000000000" charset="-122"/>
                <a:cs typeface="+mn-ea"/>
                <a:sym typeface="Arial" panose="020B0604020202020204"/>
              </a:rPr>
              <a:t>提高安全性</a:t>
            </a:r>
            <a:endParaRPr lang="zh-CN" altLang="en-US" sz="2800" b="1" dirty="0">
              <a:latin typeface="三极爵士宋" panose="00000500000000000000" charset="-122"/>
              <a:ea typeface="三极爵士宋" panose="00000500000000000000" charset="-122"/>
              <a:cs typeface="+mn-ea"/>
              <a:sym typeface="Arial" panose="020B0604020202020204"/>
            </a:endParaRPr>
          </a:p>
          <a:p>
            <a:pPr algn="l">
              <a:lnSpc>
                <a:spcPct val="150000"/>
              </a:lnSpc>
              <a:spcAft>
                <a:spcPct val="0"/>
              </a:spcAft>
            </a:pPr>
            <a:r>
              <a:rPr lang="en-US" altLang="zh-CN"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rPr>
              <a:t>    </a:t>
            </a:r>
            <a:r>
              <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rPr>
              <a:t>YOLO算法的高速检测能力能够实时识别道路上的障碍物和交通信号，从而</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提高行车安全</a:t>
            </a:r>
            <a:r>
              <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rPr>
              <a:t>。</a:t>
            </a:r>
            <a:endPar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endParaRPr>
          </a:p>
        </p:txBody>
      </p:sp>
      <p:sp>
        <p:nvSpPr>
          <p:cNvPr id="31" name="文本框 7"/>
          <p:cNvSpPr txBox="1"/>
          <p:nvPr/>
        </p:nvSpPr>
        <p:spPr>
          <a:xfrm>
            <a:off x="7971155" y="2595245"/>
            <a:ext cx="3604260" cy="175323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spcAft>
                <a:spcPct val="0"/>
              </a:spcAft>
            </a:pPr>
            <a:r>
              <a:rPr lang="zh-CN" altLang="en-US" sz="2400" b="1" dirty="0">
                <a:solidFill>
                  <a:prstClr val="black">
                    <a:lumMod val="75000"/>
                    <a:lumOff val="25000"/>
                  </a:prstClr>
                </a:solidFill>
                <a:latin typeface="三极爵士宋" panose="00000500000000000000" charset="-122"/>
                <a:ea typeface="三极爵士宋" panose="00000500000000000000" charset="-122"/>
                <a:sym typeface="Arial" panose="020B0604020202020204"/>
              </a:rPr>
              <a:t>模型优化</a:t>
            </a:r>
            <a:endParaRPr lang="zh-CN" altLang="en-US" sz="2000" b="1" dirty="0">
              <a:solidFill>
                <a:prstClr val="black">
                  <a:lumMod val="75000"/>
                  <a:lumOff val="25000"/>
                </a:prstClr>
              </a:solidFill>
              <a:latin typeface="三极爵士宋" panose="00000500000000000000" charset="-122"/>
              <a:ea typeface="三极爵士宋" panose="00000500000000000000" charset="-122"/>
              <a:sym typeface="Arial" panose="020B0604020202020204"/>
            </a:endParaRPr>
          </a:p>
          <a:p>
            <a:pPr algn="l">
              <a:lnSpc>
                <a:spcPct val="150000"/>
              </a:lnSpc>
              <a:buClrTx/>
              <a:buSzTx/>
              <a:buFontTx/>
            </a:pPr>
            <a:r>
              <a:rPr lang="en-US" altLang="zh-CN"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rPr>
              <a:t>    </a:t>
            </a:r>
            <a:r>
              <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rPr>
              <a:t>YOLO算法提升了模型的泛化能力，这对于自动驾驶车辆在多变的道路环境中保持稳定性能至关重要。</a:t>
            </a:r>
            <a:endPar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endParaRPr>
          </a:p>
        </p:txBody>
      </p:sp>
      <p:sp>
        <p:nvSpPr>
          <p:cNvPr id="32" name="文本框 7"/>
          <p:cNvSpPr txBox="1"/>
          <p:nvPr/>
        </p:nvSpPr>
        <p:spPr>
          <a:xfrm>
            <a:off x="8430260" y="4189095"/>
            <a:ext cx="3096895" cy="212280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buClrTx/>
              <a:buSzTx/>
              <a:buFontTx/>
            </a:pPr>
            <a:r>
              <a:rPr lang="zh-CN" altLang="en-US" sz="2400" b="1" dirty="0">
                <a:solidFill>
                  <a:prstClr val="black">
                    <a:lumMod val="75000"/>
                    <a:lumOff val="25000"/>
                  </a:prstClr>
                </a:solidFill>
                <a:latin typeface="三极爵士宋" panose="00000500000000000000" charset="-122"/>
                <a:ea typeface="三极爵士宋" panose="00000500000000000000" charset="-122"/>
                <a:sym typeface="Arial" panose="020B0604020202020204"/>
              </a:rPr>
              <a:t>多目标跟踪</a:t>
            </a:r>
            <a:endParaRPr lang="zh-CN" altLang="en-US" sz="2000" b="1" dirty="0">
              <a:solidFill>
                <a:prstClr val="black">
                  <a:lumMod val="75000"/>
                  <a:lumOff val="25000"/>
                </a:prstClr>
              </a:solidFill>
              <a:latin typeface="三极爵士宋" panose="00000500000000000000" charset="-122"/>
              <a:ea typeface="三极爵士宋" panose="00000500000000000000" charset="-122"/>
              <a:sym typeface="Arial" panose="020B0604020202020204"/>
            </a:endParaRPr>
          </a:p>
          <a:p>
            <a:pPr algn="l">
              <a:lnSpc>
                <a:spcPct val="150000"/>
              </a:lnSpc>
              <a:buClrTx/>
              <a:buSzTx/>
              <a:buFontTx/>
            </a:pPr>
            <a:r>
              <a:rPr lang="en-US" altLang="zh-CN"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rPr>
              <a:t>    </a:t>
            </a:r>
            <a:r>
              <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rPr>
              <a:t>YOLO算法在多目标跟踪方面的优化对于自动驾驶车辆在行驶过程中对动态目标的持续跟踪和预测非常有用。</a:t>
            </a:r>
            <a:endPar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endParaRPr>
          </a:p>
        </p:txBody>
      </p:sp>
      <p:grpSp>
        <p:nvGrpSpPr>
          <p:cNvPr id="33" name="组合 32"/>
          <p:cNvGrpSpPr/>
          <p:nvPr/>
        </p:nvGrpSpPr>
        <p:grpSpPr>
          <a:xfrm>
            <a:off x="3801925" y="69252"/>
            <a:ext cx="4588149" cy="1727390"/>
            <a:chOff x="3801925" y="69252"/>
            <a:chExt cx="4588149" cy="1727390"/>
          </a:xfrm>
        </p:grpSpPr>
        <p:pic>
          <p:nvPicPr>
            <p:cNvPr id="34" name="图片 33"/>
            <p:cNvPicPr>
              <a:picLocks noChangeAspect="1"/>
            </p:cNvPicPr>
            <p:nvPr/>
          </p:nvPicPr>
          <p:blipFill rotWithShape="1">
            <a:blip r:embed="rId2" cstate="screen"/>
            <a:srcRect/>
            <a:stretch>
              <a:fillRect/>
            </a:stretch>
          </p:blipFill>
          <p:spPr>
            <a:xfrm>
              <a:off x="3801925" y="69252"/>
              <a:ext cx="4588149" cy="1727390"/>
            </a:xfrm>
            <a:prstGeom prst="rect">
              <a:avLst/>
            </a:prstGeom>
          </p:spPr>
        </p:pic>
        <p:sp>
          <p:nvSpPr>
            <p:cNvPr id="38" name="文本框 37"/>
            <p:cNvSpPr txBox="1"/>
            <p:nvPr/>
          </p:nvSpPr>
          <p:spPr>
            <a:xfrm>
              <a:off x="4157560" y="531115"/>
              <a:ext cx="3710227" cy="46037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pPr algn="ctr"/>
              <a:r>
                <a:rPr lang="zh-CN" altLang="en-US" dirty="0">
                  <a:sym typeface="Arial" panose="020B0604020202020204"/>
                </a:rPr>
                <a:t>四、应用方向-自动驾驶</a:t>
              </a:r>
              <a:endParaRPr lang="zh-CN" altLang="en-US" dirty="0">
                <a:sym typeface="Arial" panose="020B0604020202020204"/>
              </a:endParaRPr>
            </a:p>
          </p:txBody>
        </p:sp>
      </p:grpSp>
      <p:sp>
        <p:nvSpPr>
          <p:cNvPr id="30" name="文本框 7"/>
          <p:cNvSpPr txBox="1"/>
          <p:nvPr/>
        </p:nvSpPr>
        <p:spPr>
          <a:xfrm>
            <a:off x="2018030" y="1239520"/>
            <a:ext cx="7853680" cy="135572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buClrTx/>
              <a:buSzTx/>
              <a:buFontTx/>
            </a:pPr>
            <a:r>
              <a:rPr lang="zh-CN" altLang="en-US" sz="2400" b="1" dirty="0">
                <a:latin typeface="三极爵士宋" panose="00000500000000000000" charset="-122"/>
                <a:ea typeface="三极爵士宋" panose="00000500000000000000" charset="-122"/>
                <a:cs typeface="+mn-ea"/>
                <a:sym typeface="Arial" panose="020B0604020202020204"/>
              </a:rPr>
              <a:t>多场景适应性</a:t>
            </a:r>
            <a:endParaRPr lang="zh-CN" altLang="en-US" sz="2400" b="1" dirty="0">
              <a:latin typeface="三极爵士宋" panose="00000500000000000000" charset="-122"/>
              <a:ea typeface="三极爵士宋" panose="00000500000000000000" charset="-122"/>
              <a:cs typeface="+mn-ea"/>
              <a:sym typeface="Arial" panose="020B0604020202020204"/>
            </a:endParaRPr>
          </a:p>
          <a:p>
            <a:pPr algn="ctr">
              <a:lnSpc>
                <a:spcPct val="150000"/>
              </a:lnSpc>
              <a:spcAft>
                <a:spcPct val="0"/>
              </a:spcAft>
            </a:pPr>
            <a:r>
              <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rPr>
              <a:t>YOLO算法在处理</a:t>
            </a:r>
            <a:r>
              <a:rPr lang="zh-CN" altLang="en-US" b="1" dirty="0">
                <a:solidFill>
                  <a:srgbClr val="3D54E0"/>
                </a:solidFill>
                <a:latin typeface="阿里妈妈东方大楷" charset="-122"/>
                <a:ea typeface="阿里妈妈东方大楷" charset="-122"/>
                <a:cs typeface="阿里妈妈东方大楷" charset="-122"/>
                <a:sym typeface="Arial" panose="020B0604020202020204"/>
              </a:rPr>
              <a:t>高动态范围场景</a:t>
            </a:r>
            <a:r>
              <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rPr>
              <a:t>，如夜间或逆光条件下的目标检测方面，展现了优异的性能，这对于自动驾驶车辆在各种天气和光照条件下的正常运行非常重要。</a:t>
            </a:r>
            <a:endParaRPr lang="zh-CN" altLang="en-US" sz="1600" b="1"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8" grpId="0"/>
      <p:bldP spid="29" grpId="0"/>
      <p:bldP spid="31" grpId="0"/>
      <p:bldP spid="32"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61587" y="1300250"/>
            <a:ext cx="804046" cy="804046"/>
            <a:chOff x="1240569" y="1677377"/>
            <a:chExt cx="1482969" cy="1482969"/>
          </a:xfrm>
        </p:grpSpPr>
        <p:sp>
          <p:nvSpPr>
            <p:cNvPr id="3" name="椭圆 2"/>
            <p:cNvSpPr/>
            <p:nvPr/>
          </p:nvSpPr>
          <p:spPr>
            <a:xfrm>
              <a:off x="1240569" y="1677377"/>
              <a:ext cx="1482969" cy="1482969"/>
            </a:xfrm>
            <a:prstGeom prst="ellipse">
              <a:avLst/>
            </a:prstGeom>
            <a:solidFill>
              <a:srgbClr val="3D54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a:ea typeface="微软雅黑" panose="020B0503020204020204" pitchFamily="34" charset="-122"/>
                <a:sym typeface="Arial" panose="020B0604020202020204"/>
              </a:endParaRPr>
            </a:p>
          </p:txBody>
        </p:sp>
        <p:pic>
          <p:nvPicPr>
            <p:cNvPr id="4" name="图形 3"/>
            <p:cNvPicPr>
              <a:picLocks noChangeAspect="1"/>
            </p:cNvPicPr>
            <p:nvPr/>
          </p:nvPicPr>
          <p:blipFill>
            <a:blip r:embed="rId1" cstate="screen">
              <a:extLst>
                <a:ext uri="{96DAC541-7B7A-43D3-8B79-37D633B846F1}">
                  <asvg:svgBlip xmlns:asvg="http://schemas.microsoft.com/office/drawing/2016/SVG/main" r:embed="rId2"/>
                </a:ext>
              </a:extLst>
            </a:blip>
            <a:stretch>
              <a:fillRect/>
            </a:stretch>
          </p:blipFill>
          <p:spPr>
            <a:xfrm>
              <a:off x="1515084" y="1993284"/>
              <a:ext cx="933938" cy="933938"/>
            </a:xfrm>
            <a:prstGeom prst="rect">
              <a:avLst/>
            </a:prstGeom>
          </p:spPr>
        </p:pic>
      </p:grpSp>
      <p:grpSp>
        <p:nvGrpSpPr>
          <p:cNvPr id="5" name="组合 4"/>
          <p:cNvGrpSpPr/>
          <p:nvPr/>
        </p:nvGrpSpPr>
        <p:grpSpPr>
          <a:xfrm>
            <a:off x="5611517" y="4101870"/>
            <a:ext cx="804046" cy="804046"/>
            <a:chOff x="4046355" y="1677377"/>
            <a:chExt cx="1482969" cy="1482969"/>
          </a:xfrm>
        </p:grpSpPr>
        <p:sp>
          <p:nvSpPr>
            <p:cNvPr id="6" name="椭圆 5"/>
            <p:cNvSpPr/>
            <p:nvPr/>
          </p:nvSpPr>
          <p:spPr>
            <a:xfrm>
              <a:off x="4046355" y="1677377"/>
              <a:ext cx="1482969" cy="1482969"/>
            </a:xfrm>
            <a:prstGeom prst="ellipse">
              <a:avLst/>
            </a:prstGeom>
            <a:solidFill>
              <a:srgbClr val="3D5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a:ea typeface="微软雅黑" panose="020B0503020204020204" pitchFamily="34" charset="-122"/>
                <a:sym typeface="Arial" panose="020B0604020202020204"/>
              </a:endParaRPr>
            </a:p>
          </p:txBody>
        </p:sp>
        <p:pic>
          <p:nvPicPr>
            <p:cNvPr id="7" name="图形 6"/>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4320870" y="1993284"/>
              <a:ext cx="933938" cy="933938"/>
            </a:xfrm>
            <a:prstGeom prst="rect">
              <a:avLst/>
            </a:prstGeom>
          </p:spPr>
        </p:pic>
      </p:grpSp>
      <p:grpSp>
        <p:nvGrpSpPr>
          <p:cNvPr id="8" name="组合 7"/>
          <p:cNvGrpSpPr/>
          <p:nvPr/>
        </p:nvGrpSpPr>
        <p:grpSpPr>
          <a:xfrm>
            <a:off x="9371838" y="1322475"/>
            <a:ext cx="804046" cy="804046"/>
            <a:chOff x="9461404" y="1677377"/>
            <a:chExt cx="1482969" cy="1482969"/>
          </a:xfrm>
        </p:grpSpPr>
        <p:sp>
          <p:nvSpPr>
            <p:cNvPr id="9" name="椭圆 8"/>
            <p:cNvSpPr/>
            <p:nvPr/>
          </p:nvSpPr>
          <p:spPr>
            <a:xfrm>
              <a:off x="9461404" y="1677377"/>
              <a:ext cx="1482969" cy="1482969"/>
            </a:xfrm>
            <a:prstGeom prst="ellipse">
              <a:avLst/>
            </a:prstGeom>
            <a:solidFill>
              <a:srgbClr val="3D5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a:ea typeface="微软雅黑" panose="020B0503020204020204" pitchFamily="34" charset="-122"/>
                <a:sym typeface="Arial" panose="020B0604020202020204"/>
              </a:endParaRPr>
            </a:p>
          </p:txBody>
        </p:sp>
        <p:pic>
          <p:nvPicPr>
            <p:cNvPr id="10" name="图形 9"/>
            <p:cNvPicPr>
              <a:picLocks noChangeAspect="1"/>
            </p:cNvPicPr>
            <p:nvPr/>
          </p:nvPicPr>
          <p:blipFill>
            <a:blip r:embed="rId5" cstate="screen">
              <a:extLst>
                <a:ext uri="{96DAC541-7B7A-43D3-8B79-37D633B846F1}">
                  <asvg:svgBlip xmlns:asvg="http://schemas.microsoft.com/office/drawing/2016/SVG/main" r:embed="rId6"/>
                </a:ext>
              </a:extLst>
            </a:blip>
            <a:stretch>
              <a:fillRect/>
            </a:stretch>
          </p:blipFill>
          <p:spPr>
            <a:xfrm>
              <a:off x="9735919" y="1993284"/>
              <a:ext cx="933938" cy="933938"/>
            </a:xfrm>
            <a:prstGeom prst="rect">
              <a:avLst/>
            </a:prstGeom>
          </p:spPr>
        </p:pic>
      </p:grpSp>
      <p:grpSp>
        <p:nvGrpSpPr>
          <p:cNvPr id="11" name="组合 10"/>
          <p:cNvGrpSpPr/>
          <p:nvPr/>
        </p:nvGrpSpPr>
        <p:grpSpPr>
          <a:xfrm>
            <a:off x="5610807" y="1322475"/>
            <a:ext cx="804046" cy="804046"/>
            <a:chOff x="6677333" y="1677377"/>
            <a:chExt cx="1482969" cy="1482969"/>
          </a:xfrm>
        </p:grpSpPr>
        <p:sp>
          <p:nvSpPr>
            <p:cNvPr id="12" name="椭圆 11"/>
            <p:cNvSpPr/>
            <p:nvPr/>
          </p:nvSpPr>
          <p:spPr>
            <a:xfrm>
              <a:off x="6677333" y="1677377"/>
              <a:ext cx="1482969" cy="1482969"/>
            </a:xfrm>
            <a:prstGeom prst="ellipse">
              <a:avLst/>
            </a:prstGeom>
            <a:solidFill>
              <a:srgbClr val="3D54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a:ea typeface="微软雅黑" panose="020B0503020204020204" pitchFamily="34" charset="-122"/>
                <a:sym typeface="Arial" panose="020B0604020202020204"/>
              </a:endParaRPr>
            </a:p>
          </p:txBody>
        </p:sp>
        <p:pic>
          <p:nvPicPr>
            <p:cNvPr id="13" name="图形 12"/>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a:off x="6951848" y="1993284"/>
              <a:ext cx="933938" cy="933938"/>
            </a:xfrm>
            <a:prstGeom prst="rect">
              <a:avLst/>
            </a:prstGeom>
          </p:spPr>
        </p:pic>
      </p:grpSp>
      <p:sp>
        <p:nvSpPr>
          <p:cNvPr id="14" name="矩形: 圆角 13"/>
          <p:cNvSpPr/>
          <p:nvPr/>
        </p:nvSpPr>
        <p:spPr>
          <a:xfrm>
            <a:off x="1210310" y="2164715"/>
            <a:ext cx="1936750" cy="411480"/>
          </a:xfrm>
          <a:prstGeom prst="roundRect">
            <a:avLst>
              <a:gd name="adj" fmla="val 50000"/>
            </a:avLst>
          </a:prstGeom>
          <a:solidFill>
            <a:srgbClr val="3D54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000" b="1" dirty="0">
                <a:latin typeface="三极爵士宋" panose="00000500000000000000" charset="-122"/>
                <a:ea typeface="三极爵士宋" panose="00000500000000000000" charset="-122"/>
                <a:sym typeface="Arial" panose="020B0604020202020204"/>
              </a:rPr>
              <a:t>提高检测效率</a:t>
            </a:r>
            <a:endParaRPr lang="zh-CN" altLang="en-US" sz="2000" b="1" dirty="0">
              <a:latin typeface="三极爵士宋" panose="00000500000000000000" charset="-122"/>
              <a:ea typeface="三极爵士宋" panose="00000500000000000000" charset="-122"/>
              <a:sym typeface="Arial" panose="020B0604020202020204"/>
            </a:endParaRPr>
          </a:p>
        </p:txBody>
      </p:sp>
      <p:sp>
        <p:nvSpPr>
          <p:cNvPr id="15" name="矩形: 圆角 14"/>
          <p:cNvSpPr/>
          <p:nvPr/>
        </p:nvSpPr>
        <p:spPr>
          <a:xfrm>
            <a:off x="5060315" y="4966335"/>
            <a:ext cx="1936750" cy="411480"/>
          </a:xfrm>
          <a:prstGeom prst="roundRect">
            <a:avLst>
              <a:gd name="adj" fmla="val 50000"/>
            </a:avLst>
          </a:prstGeom>
          <a:solidFill>
            <a:srgbClr val="3D54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zh-CN" altLang="en-US" sz="2000" b="1" dirty="0">
                <a:latin typeface="三极爵士宋" panose="00000500000000000000" charset="-122"/>
                <a:ea typeface="三极爵士宋" panose="00000500000000000000" charset="-122"/>
                <a:sym typeface="Arial" panose="020B0604020202020204"/>
              </a:rPr>
              <a:t>提高检测精度</a:t>
            </a:r>
            <a:endParaRPr lang="zh-CN" altLang="en-US" sz="2000" b="1" dirty="0">
              <a:solidFill>
                <a:prstClr val="white"/>
              </a:solidFill>
              <a:latin typeface="Arial" panose="020B0604020202020204"/>
              <a:ea typeface="微软雅黑" panose="020B0503020204020204" pitchFamily="34" charset="-122"/>
              <a:sym typeface="Arial" panose="020B0604020202020204"/>
            </a:endParaRPr>
          </a:p>
        </p:txBody>
      </p:sp>
      <p:sp>
        <p:nvSpPr>
          <p:cNvPr id="16" name="矩形: 圆角 15"/>
          <p:cNvSpPr/>
          <p:nvPr/>
        </p:nvSpPr>
        <p:spPr>
          <a:xfrm>
            <a:off x="8820785" y="2186940"/>
            <a:ext cx="1936750" cy="411480"/>
          </a:xfrm>
          <a:prstGeom prst="roundRect">
            <a:avLst>
              <a:gd name="adj" fmla="val 50000"/>
            </a:avLst>
          </a:prstGeom>
          <a:solidFill>
            <a:srgbClr val="3D54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buClrTx/>
              <a:buSzTx/>
              <a:buFontTx/>
            </a:pPr>
            <a:r>
              <a:rPr lang="zh-CN" altLang="en-US" sz="2000" b="1" dirty="0">
                <a:latin typeface="三极爵士宋" panose="00000500000000000000" charset="-122"/>
                <a:ea typeface="三极爵士宋" panose="00000500000000000000" charset="-122"/>
                <a:sym typeface="Arial" panose="020B0604020202020204"/>
              </a:rPr>
              <a:t>适应复杂环境</a:t>
            </a:r>
            <a:endParaRPr lang="zh-CN" altLang="en-US" sz="2000" b="1" dirty="0">
              <a:latin typeface="三极爵士宋" panose="00000500000000000000" charset="-122"/>
              <a:ea typeface="三极爵士宋" panose="00000500000000000000" charset="-122"/>
              <a:sym typeface="Arial" panose="020B0604020202020204"/>
            </a:endParaRPr>
          </a:p>
        </p:txBody>
      </p:sp>
      <p:sp>
        <p:nvSpPr>
          <p:cNvPr id="17" name="矩形: 圆角 16"/>
          <p:cNvSpPr/>
          <p:nvPr/>
        </p:nvSpPr>
        <p:spPr>
          <a:xfrm>
            <a:off x="5059680" y="2186940"/>
            <a:ext cx="1936750" cy="411480"/>
          </a:xfrm>
          <a:prstGeom prst="roundRect">
            <a:avLst>
              <a:gd name="adj" fmla="val 50000"/>
            </a:avLst>
          </a:prstGeom>
          <a:solidFill>
            <a:srgbClr val="3D54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buClrTx/>
              <a:buSzTx/>
              <a:buFontTx/>
            </a:pPr>
            <a:r>
              <a:rPr lang="zh-CN" altLang="en-US" sz="2000" b="1" dirty="0">
                <a:latin typeface="三极爵士宋" panose="00000500000000000000" charset="-122"/>
                <a:ea typeface="三极爵士宋" panose="00000500000000000000" charset="-122"/>
                <a:sym typeface="Arial" panose="020B0604020202020204"/>
              </a:rPr>
              <a:t>减轻人工负担</a:t>
            </a:r>
            <a:endParaRPr lang="zh-CN" altLang="en-US" sz="2000" b="1" dirty="0">
              <a:latin typeface="三极爵士宋" panose="00000500000000000000" charset="-122"/>
              <a:ea typeface="三极爵士宋" panose="00000500000000000000" charset="-122"/>
              <a:sym typeface="Arial" panose="020B0604020202020204"/>
            </a:endParaRPr>
          </a:p>
        </p:txBody>
      </p:sp>
      <p:sp>
        <p:nvSpPr>
          <p:cNvPr id="18" name="文本框 17"/>
          <p:cNvSpPr txBox="1"/>
          <p:nvPr/>
        </p:nvSpPr>
        <p:spPr>
          <a:xfrm>
            <a:off x="628015" y="2576830"/>
            <a:ext cx="3224530" cy="3415030"/>
          </a:xfrm>
          <a:prstGeom prst="rect">
            <a:avLst/>
          </a:prstGeom>
          <a:noFill/>
        </p:spPr>
        <p:txBody>
          <a:bodyPr wrap="square" rtlCol="0">
            <a:spAutoFit/>
          </a:bodyPr>
          <a:lstStyle/>
          <a:p>
            <a:pPr algn="l" hangingPunct="0">
              <a:lnSpc>
                <a:spcPct val="150000"/>
              </a:lnSpc>
              <a:buClrTx/>
              <a:buSzTx/>
              <a:buFontTx/>
              <a:buNone/>
            </a:pPr>
            <a:r>
              <a:rPr lang="en-US" altLang="zh-CN" b="1" dirty="0">
                <a:solidFill>
                  <a:schemeClr val="tx1"/>
                </a:solidFill>
                <a:latin typeface="阿里妈妈东方大楷" charset="-122"/>
                <a:ea typeface="阿里妈妈东方大楷" charset="-122"/>
                <a:cs typeface="阿里妈妈东方大楷" charset="-122"/>
                <a:sym typeface="Arial" panose="020B0604020202020204"/>
              </a:rPr>
              <a:t>    </a:t>
            </a:r>
            <a:r>
              <a:rPr lang="zh-CN" altLang="en-US" b="1" dirty="0">
                <a:solidFill>
                  <a:schemeClr val="tx1"/>
                </a:solidFill>
                <a:latin typeface="阿里妈妈东方大楷" charset="-122"/>
                <a:ea typeface="阿里妈妈东方大楷" charset="-122"/>
                <a:cs typeface="阿里妈妈东方大楷" charset="-122"/>
                <a:sym typeface="Arial" panose="020B0604020202020204"/>
              </a:rPr>
              <a:t>YOLO算法能够在短时间内完成大量图像的检测，这对于工业生产线上的快速检测是非常有用的。</a:t>
            </a:r>
            <a:endParaRPr lang="zh-CN" altLang="en-US" b="1" dirty="0">
              <a:solidFill>
                <a:schemeClr val="tx1"/>
              </a:solidFill>
              <a:latin typeface="阿里妈妈东方大楷" charset="-122"/>
              <a:ea typeface="阿里妈妈东方大楷" charset="-122"/>
              <a:cs typeface="阿里妈妈东方大楷" charset="-122"/>
              <a:sym typeface="Arial" panose="020B0604020202020204"/>
            </a:endParaRPr>
          </a:p>
          <a:p>
            <a:pPr algn="l" hangingPunct="0">
              <a:lnSpc>
                <a:spcPct val="150000"/>
              </a:lnSpc>
              <a:buClrTx/>
              <a:buSzTx/>
              <a:buFontTx/>
              <a:buNone/>
            </a:pPr>
            <a:r>
              <a:rPr lang="en-US" altLang="zh-CN" b="1" dirty="0">
                <a:solidFill>
                  <a:schemeClr val="tx1"/>
                </a:solidFill>
                <a:latin typeface="阿里妈妈东方大楷" charset="-122"/>
                <a:ea typeface="阿里妈妈东方大楷" charset="-122"/>
                <a:cs typeface="阿里妈妈东方大楷" charset="-122"/>
                <a:sym typeface="Arial" panose="020B0604020202020204"/>
              </a:rPr>
              <a:t>    </a:t>
            </a:r>
            <a:r>
              <a:rPr lang="zh-CN" altLang="en-US" b="1" dirty="0">
                <a:solidFill>
                  <a:schemeClr val="tx1"/>
                </a:solidFill>
                <a:latin typeface="阿里妈妈东方大楷" charset="-122"/>
                <a:ea typeface="阿里妈妈东方大楷" charset="-122"/>
                <a:cs typeface="阿里妈妈东方大楷" charset="-122"/>
                <a:sym typeface="Arial" panose="020B0604020202020204"/>
              </a:rPr>
              <a:t>例如，在青稞酒酿造流程中，YOLO算法可以帮助快速识别酒液的状态，如气泡、悬浊物等，从而提高生产效率。</a:t>
            </a:r>
            <a:endParaRPr lang="zh-CN" altLang="en-US" b="1" dirty="0">
              <a:solidFill>
                <a:schemeClr val="tx1"/>
              </a:solidFill>
              <a:latin typeface="阿里妈妈东方大楷" charset="-122"/>
              <a:ea typeface="阿里妈妈东方大楷" charset="-122"/>
              <a:cs typeface="阿里妈妈东方大楷" charset="-122"/>
              <a:sym typeface="Arial" panose="020B0604020202020204"/>
            </a:endParaRPr>
          </a:p>
        </p:txBody>
      </p:sp>
      <p:sp>
        <p:nvSpPr>
          <p:cNvPr id="19" name="文本框 18"/>
          <p:cNvSpPr txBox="1"/>
          <p:nvPr/>
        </p:nvSpPr>
        <p:spPr>
          <a:xfrm>
            <a:off x="3802380" y="5377815"/>
            <a:ext cx="4483735" cy="922020"/>
          </a:xfrm>
          <a:prstGeom prst="rect">
            <a:avLst/>
          </a:prstGeom>
          <a:noFill/>
        </p:spPr>
        <p:txBody>
          <a:bodyPr wrap="square" rtlCol="0">
            <a:spAutoFit/>
          </a:bodyPr>
          <a:lstStyle/>
          <a:p>
            <a:pPr algn="ctr" hangingPunct="0">
              <a:lnSpc>
                <a:spcPct val="150000"/>
              </a:lnSpc>
              <a:buClrTx/>
              <a:buSzTx/>
              <a:buFontTx/>
              <a:buNone/>
            </a:pPr>
            <a:r>
              <a:rPr lang="zh-CN" altLang="en-US" b="1" dirty="0">
                <a:latin typeface="阿里妈妈东方大楷" charset="-122"/>
                <a:ea typeface="阿里妈妈东方大楷" charset="-122"/>
                <a:cs typeface="阿里妈妈东方大楷" charset="-122"/>
                <a:sym typeface="Arial" panose="020B0604020202020204"/>
              </a:rPr>
              <a:t>YOLO算法通过不断的优化和改进，提高了检测的准确性。</a:t>
            </a:r>
            <a:endParaRPr lang="zh-CN" altLang="en-US" b="1" dirty="0">
              <a:latin typeface="阿里妈妈东方大楷" charset="-122"/>
              <a:ea typeface="阿里妈妈东方大楷" charset="-122"/>
              <a:cs typeface="阿里妈妈东方大楷" charset="-122"/>
              <a:sym typeface="Arial" panose="020B0604020202020204"/>
            </a:endParaRPr>
          </a:p>
        </p:txBody>
      </p:sp>
      <p:sp>
        <p:nvSpPr>
          <p:cNvPr id="20" name="文本框 19"/>
          <p:cNvSpPr txBox="1"/>
          <p:nvPr/>
        </p:nvSpPr>
        <p:spPr>
          <a:xfrm>
            <a:off x="8275320" y="2621915"/>
            <a:ext cx="2950845" cy="2999740"/>
          </a:xfrm>
          <a:prstGeom prst="rect">
            <a:avLst/>
          </a:prstGeom>
          <a:noFill/>
        </p:spPr>
        <p:txBody>
          <a:bodyPr wrap="square" rtlCol="0">
            <a:spAutoFit/>
          </a:bodyPr>
          <a:lstStyle/>
          <a:p>
            <a:pPr algn="l" hangingPunct="0">
              <a:lnSpc>
                <a:spcPct val="150000"/>
              </a:lnSpc>
            </a:pPr>
            <a:r>
              <a:rPr lang="en-US" altLang="zh-CN" dirty="0">
                <a:latin typeface="阿里妈妈东方大楷" charset="-122"/>
                <a:ea typeface="阿里妈妈东方大楷" charset="-122"/>
                <a:cs typeface="阿里妈妈东方大楷" charset="-122"/>
                <a:sym typeface="Arial" panose="020B0604020202020204"/>
              </a:rPr>
              <a:t>   </a:t>
            </a:r>
            <a:r>
              <a:rPr lang="en-US" altLang="zh-CN" b="1" dirty="0">
                <a:latin typeface="阿里妈妈东方大楷" charset="-122"/>
                <a:ea typeface="阿里妈妈东方大楷" charset="-122"/>
                <a:cs typeface="阿里妈妈东方大楷" charset="-122"/>
                <a:sym typeface="Arial" panose="020B0604020202020204"/>
              </a:rPr>
              <a:t> </a:t>
            </a:r>
            <a:r>
              <a:rPr lang="zh-CN" altLang="en-US" b="1" dirty="0">
                <a:latin typeface="阿里妈妈东方大楷" charset="-122"/>
                <a:ea typeface="阿里妈妈东方大楷" charset="-122"/>
                <a:cs typeface="阿里妈妈东方大楷" charset="-122"/>
                <a:sym typeface="Arial" panose="020B0604020202020204"/>
              </a:rPr>
              <a:t>YOLO算法能够适应工业生产中的复杂环境，如不同的光照条件、背景变化等。</a:t>
            </a:r>
            <a:endParaRPr lang="zh-CN" altLang="en-US" b="1" dirty="0">
              <a:latin typeface="阿里妈妈东方大楷" charset="-122"/>
              <a:ea typeface="阿里妈妈东方大楷" charset="-122"/>
              <a:cs typeface="阿里妈妈东方大楷" charset="-122"/>
              <a:sym typeface="Arial" panose="020B0604020202020204"/>
            </a:endParaRPr>
          </a:p>
          <a:p>
            <a:pPr algn="l" hangingPunct="0">
              <a:lnSpc>
                <a:spcPct val="150000"/>
              </a:lnSpc>
            </a:pPr>
            <a:r>
              <a:rPr lang="en-US" altLang="zh-CN" b="1" dirty="0">
                <a:latin typeface="阿里妈妈东方大楷" charset="-122"/>
                <a:ea typeface="阿里妈妈东方大楷" charset="-122"/>
                <a:cs typeface="阿里妈妈东方大楷" charset="-122"/>
                <a:sym typeface="Arial" panose="020B0604020202020204"/>
              </a:rPr>
              <a:t>    </a:t>
            </a:r>
            <a:r>
              <a:rPr lang="zh-CN" altLang="en-US" b="1" dirty="0">
                <a:latin typeface="阿里妈妈东方大楷" charset="-122"/>
                <a:ea typeface="阿里妈妈东方大楷" charset="-122"/>
                <a:cs typeface="阿里妈妈东方大楷" charset="-122"/>
                <a:sym typeface="Arial" panose="020B0604020202020204"/>
              </a:rPr>
              <a:t>例如，在PCB电路板的缺陷检测中，YOLO算法可以在不同的光照条件下准确识别出电路板上的缺陷。</a:t>
            </a:r>
            <a:endParaRPr lang="zh-CN" altLang="en-US" b="1" dirty="0">
              <a:latin typeface="阿里妈妈东方大楷" charset="-122"/>
              <a:ea typeface="阿里妈妈东方大楷" charset="-122"/>
              <a:cs typeface="阿里妈妈东方大楷" charset="-122"/>
              <a:sym typeface="Arial" panose="020B0604020202020204"/>
            </a:endParaRPr>
          </a:p>
        </p:txBody>
      </p:sp>
      <p:sp>
        <p:nvSpPr>
          <p:cNvPr id="21" name="文本框 20"/>
          <p:cNvSpPr txBox="1"/>
          <p:nvPr/>
        </p:nvSpPr>
        <p:spPr>
          <a:xfrm>
            <a:off x="3751580" y="2582545"/>
            <a:ext cx="4533900" cy="1337945"/>
          </a:xfrm>
          <a:prstGeom prst="rect">
            <a:avLst/>
          </a:prstGeom>
          <a:noFill/>
        </p:spPr>
        <p:txBody>
          <a:bodyPr wrap="square" rtlCol="0">
            <a:spAutoFit/>
          </a:bodyPr>
          <a:lstStyle/>
          <a:p>
            <a:pPr algn="ctr" hangingPunct="0">
              <a:lnSpc>
                <a:spcPct val="150000"/>
              </a:lnSpc>
            </a:pPr>
            <a:r>
              <a:rPr lang="zh-CN" altLang="en-US" b="1" dirty="0">
                <a:latin typeface="阿里妈妈东方大楷" charset="-122"/>
                <a:ea typeface="阿里妈妈东方大楷" charset="-122"/>
                <a:cs typeface="阿里妈妈东方大楷" charset="-122"/>
                <a:sym typeface="Arial" panose="020B0604020202020204"/>
              </a:rPr>
              <a:t>YOLO算法的自动化检测能力可以替代人工目视检查，减少了人工成本和人为错误，同时也提高了检测的一致性和可靠性。</a:t>
            </a:r>
            <a:endParaRPr lang="zh-CN" altLang="en-US" b="1" dirty="0">
              <a:latin typeface="阿里妈妈东方大楷" charset="-122"/>
              <a:ea typeface="阿里妈妈东方大楷" charset="-122"/>
              <a:cs typeface="阿里妈妈东方大楷" charset="-122"/>
              <a:sym typeface="Arial" panose="020B0604020202020204"/>
            </a:endParaRPr>
          </a:p>
        </p:txBody>
      </p:sp>
      <p:grpSp>
        <p:nvGrpSpPr>
          <p:cNvPr id="22" name="组合 21"/>
          <p:cNvGrpSpPr/>
          <p:nvPr/>
        </p:nvGrpSpPr>
        <p:grpSpPr>
          <a:xfrm>
            <a:off x="3801925" y="69252"/>
            <a:ext cx="4588149" cy="1727390"/>
            <a:chOff x="3801925" y="69252"/>
            <a:chExt cx="4588149" cy="1727390"/>
          </a:xfrm>
        </p:grpSpPr>
        <p:pic>
          <p:nvPicPr>
            <p:cNvPr id="23" name="图片 22"/>
            <p:cNvPicPr>
              <a:picLocks noChangeAspect="1"/>
            </p:cNvPicPr>
            <p:nvPr/>
          </p:nvPicPr>
          <p:blipFill rotWithShape="1">
            <a:blip r:embed="rId9" cstate="screen"/>
            <a:srcRect/>
            <a:stretch>
              <a:fillRect/>
            </a:stretch>
          </p:blipFill>
          <p:spPr>
            <a:xfrm>
              <a:off x="3801925" y="69252"/>
              <a:ext cx="4588149" cy="1727390"/>
            </a:xfrm>
            <a:prstGeom prst="rect">
              <a:avLst/>
            </a:prstGeom>
          </p:spPr>
        </p:pic>
        <p:sp>
          <p:nvSpPr>
            <p:cNvPr id="24" name="文本框 23"/>
            <p:cNvSpPr txBox="1"/>
            <p:nvPr/>
          </p:nvSpPr>
          <p:spPr>
            <a:xfrm>
              <a:off x="4157560" y="531115"/>
              <a:ext cx="3710227" cy="829945"/>
            </a:xfrm>
            <a:prstGeom prst="rect">
              <a:avLst/>
            </a:prstGeom>
            <a:noFill/>
          </p:spPr>
          <p:txBody>
            <a:bodyPr wrap="square" rtlCol="0">
              <a:spAutoFit/>
            </a:bodyPr>
            <a:lstStyle/>
            <a:p>
              <a:pPr algn="ctr"/>
              <a:r>
                <a:rPr lang="zh-CN" altLang="en-US" sz="2400" b="1" dirty="0">
                  <a:solidFill>
                    <a:schemeClr val="bg1"/>
                  </a:solidFill>
                  <a:latin typeface="Arial" panose="020B0604020202020204"/>
                  <a:ea typeface="微软雅黑" panose="020B0503020204020204" pitchFamily="34" charset="-122"/>
                  <a:sym typeface="Arial" panose="020B0604020202020204"/>
                </a:rPr>
                <a:t>四、应用方向-工业质检</a:t>
              </a:r>
              <a:endParaRPr lang="zh-CN" altLang="en-US" sz="2400" b="1" dirty="0">
                <a:solidFill>
                  <a:schemeClr val="bg1"/>
                </a:solidFill>
                <a:latin typeface="Arial" panose="020B0604020202020204"/>
                <a:ea typeface="微软雅黑" panose="020B0503020204020204" pitchFamily="34" charset="-122"/>
                <a:sym typeface="Arial" panose="020B0604020202020204"/>
              </a:endParaRPr>
            </a:p>
            <a:p>
              <a:pPr algn="ctr"/>
              <a:endParaRPr lang="zh-CN" altLang="en-US" sz="2400" b="1" dirty="0">
                <a:solidFill>
                  <a:schemeClr val="bg1"/>
                </a:solidFill>
                <a:latin typeface="Arial" panose="020B0604020202020204"/>
                <a:ea typeface="微软雅黑" panose="020B0503020204020204" pitchFamily="34"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4" grpId="0" bldLvl="0" animBg="1"/>
      <p:bldP spid="15" grpId="0" bldLvl="0" animBg="1"/>
      <p:bldP spid="16" grpId="0" bldLvl="0" animBg="1"/>
      <p:bldP spid="17" grpId="0" bldLvl="0" animBg="1"/>
      <p:bldP spid="18" grpId="0"/>
      <p:bldP spid="19"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91810" y="3615949"/>
            <a:ext cx="2499706" cy="1447563"/>
            <a:chOff x="2513461" y="2545830"/>
            <a:chExt cx="1707921" cy="1805876"/>
          </a:xfrm>
        </p:grpSpPr>
        <p:sp>
          <p:nvSpPr>
            <p:cNvPr id="9" name="矩形 8"/>
            <p:cNvSpPr/>
            <p:nvPr/>
          </p:nvSpPr>
          <p:spPr>
            <a:xfrm>
              <a:off x="2613801" y="2744125"/>
              <a:ext cx="1607581" cy="1607581"/>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a:ea typeface="微软雅黑" panose="020B0503020204020204" pitchFamily="34" charset="-122"/>
                <a:sym typeface="Arial" panose="020B0604020202020204"/>
              </a:endParaRPr>
            </a:p>
          </p:txBody>
        </p:sp>
        <p:sp>
          <p:nvSpPr>
            <p:cNvPr id="10" name="矩形 9"/>
            <p:cNvSpPr/>
            <p:nvPr/>
          </p:nvSpPr>
          <p:spPr>
            <a:xfrm>
              <a:off x="2513461" y="2545830"/>
              <a:ext cx="1607581" cy="1607581"/>
            </a:xfrm>
            <a:prstGeom prst="rect">
              <a:avLst/>
            </a:prstGeom>
            <a:solidFill>
              <a:srgbClr val="3D54E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a:ea typeface="微软雅黑" panose="020B0503020204020204" pitchFamily="34" charset="-122"/>
                <a:sym typeface="Arial" panose="020B0604020202020204"/>
              </a:endParaRPr>
            </a:p>
          </p:txBody>
        </p:sp>
      </p:grpSp>
      <p:sp>
        <p:nvSpPr>
          <p:cNvPr id="7" name="文本框 6"/>
          <p:cNvSpPr txBox="1"/>
          <p:nvPr/>
        </p:nvSpPr>
        <p:spPr>
          <a:xfrm>
            <a:off x="5222621" y="3878215"/>
            <a:ext cx="1703070" cy="368300"/>
          </a:xfrm>
          <a:prstGeom prst="rect">
            <a:avLst/>
          </a:prstGeom>
          <a:noFill/>
        </p:spPr>
        <p:txBody>
          <a:bodyPr wrap="none" rtlCol="0">
            <a:spAutoFit/>
          </a:bodyPr>
          <a:lstStyle/>
          <a:p>
            <a:pPr algn="ctr"/>
            <a:r>
              <a:rPr lang="en-US" altLang="zh-CN" dirty="0">
                <a:solidFill>
                  <a:schemeClr val="bg1"/>
                </a:solidFill>
                <a:latin typeface="拜托 这河狸嘛" panose="02010600010101010101" charset="-122"/>
                <a:ea typeface="拜托 这河狸嘛" panose="02010600010101010101" charset="-122"/>
                <a:sym typeface="Arial" panose="020B0604020202020204"/>
              </a:rPr>
              <a:t>PART THREE</a:t>
            </a:r>
            <a:endParaRPr lang="zh-CN" altLang="en-US" dirty="0">
              <a:solidFill>
                <a:schemeClr val="bg1"/>
              </a:solidFill>
              <a:latin typeface="Arial" panose="020B0604020202020204"/>
              <a:ea typeface="微软雅黑" panose="020B0503020204020204" pitchFamily="34" charset="-122"/>
              <a:sym typeface="Arial" panose="020B0604020202020204"/>
            </a:endParaRPr>
          </a:p>
        </p:txBody>
      </p:sp>
      <p:sp>
        <p:nvSpPr>
          <p:cNvPr id="8" name="文本框 7"/>
          <p:cNvSpPr txBox="1"/>
          <p:nvPr/>
        </p:nvSpPr>
        <p:spPr>
          <a:xfrm>
            <a:off x="4826030" y="4260255"/>
            <a:ext cx="2499702" cy="460375"/>
          </a:xfrm>
          <a:prstGeom prst="rect">
            <a:avLst/>
          </a:prstGeom>
          <a:noFill/>
        </p:spPr>
        <p:txBody>
          <a:bodyPr wrap="square" rtlCol="0">
            <a:spAutoFit/>
          </a:bodyPr>
          <a:lstStyle>
            <a:defPPr>
              <a:defRPr lang="zh-CN"/>
            </a:defPPr>
            <a:lvl1pPr algn="ctr">
              <a:defRPr sz="2000">
                <a:solidFill>
                  <a:schemeClr val="bg1"/>
                </a:solidFill>
                <a:latin typeface="字魂105号-简雅黑" panose="00000500000000000000" pitchFamily="2" charset="-122"/>
                <a:ea typeface="字魂105号-简雅黑" panose="00000500000000000000" pitchFamily="2" charset="-122"/>
              </a:defRPr>
            </a:lvl1pPr>
          </a:lstStyle>
          <a:p>
            <a:r>
              <a:rPr lang="zh-CN" altLang="en-US" sz="2400" b="1" dirty="0">
                <a:latin typeface="阿里妈妈东方大楷" charset="-122"/>
                <a:ea typeface="阿里妈妈东方大楷" charset="-122"/>
                <a:sym typeface="Arial" panose="020B0604020202020204"/>
              </a:rPr>
              <a:t>YOLO技术原理</a:t>
            </a:r>
            <a:endParaRPr lang="zh-CN" altLang="en-US" sz="2400" b="1" dirty="0">
              <a:latin typeface="阿里妈妈东方大楷" charset="-122"/>
              <a:ea typeface="阿里妈妈东方大楷" charset="-122"/>
              <a:sym typeface="Arial" panose="020B0604020202020204"/>
            </a:endParaRPr>
          </a:p>
        </p:txBody>
      </p:sp>
      <p:grpSp>
        <p:nvGrpSpPr>
          <p:cNvPr id="36" name="组合 35"/>
          <p:cNvGrpSpPr/>
          <p:nvPr/>
        </p:nvGrpSpPr>
        <p:grpSpPr>
          <a:xfrm>
            <a:off x="7747939" y="3619229"/>
            <a:ext cx="2499707" cy="1447563"/>
            <a:chOff x="2513461" y="2545830"/>
            <a:chExt cx="1707921" cy="1805876"/>
          </a:xfrm>
        </p:grpSpPr>
        <p:sp>
          <p:nvSpPr>
            <p:cNvPr id="39" name="矩形 38"/>
            <p:cNvSpPr/>
            <p:nvPr/>
          </p:nvSpPr>
          <p:spPr>
            <a:xfrm>
              <a:off x="2613801" y="2744125"/>
              <a:ext cx="1607581" cy="1607581"/>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a:ea typeface="微软雅黑" panose="020B0503020204020204" pitchFamily="34" charset="-122"/>
                <a:sym typeface="Arial" panose="020B0604020202020204"/>
              </a:endParaRPr>
            </a:p>
          </p:txBody>
        </p:sp>
        <p:sp>
          <p:nvSpPr>
            <p:cNvPr id="40" name="矩形 39"/>
            <p:cNvSpPr/>
            <p:nvPr/>
          </p:nvSpPr>
          <p:spPr>
            <a:xfrm>
              <a:off x="2513461" y="2545830"/>
              <a:ext cx="1607581" cy="1607581"/>
            </a:xfrm>
            <a:prstGeom prst="rect">
              <a:avLst/>
            </a:prstGeom>
            <a:solidFill>
              <a:srgbClr val="3D54E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a:ea typeface="微软雅黑" panose="020B0503020204020204" pitchFamily="34" charset="-122"/>
                <a:sym typeface="Arial" panose="020B0604020202020204"/>
              </a:endParaRPr>
            </a:p>
          </p:txBody>
        </p:sp>
      </p:grpSp>
      <p:sp>
        <p:nvSpPr>
          <p:cNvPr id="37" name="文本框 36"/>
          <p:cNvSpPr txBox="1"/>
          <p:nvPr/>
        </p:nvSpPr>
        <p:spPr>
          <a:xfrm>
            <a:off x="8172727" y="3881495"/>
            <a:ext cx="1515110" cy="368300"/>
          </a:xfrm>
          <a:prstGeom prst="rect">
            <a:avLst/>
          </a:prstGeom>
          <a:noFill/>
        </p:spPr>
        <p:txBody>
          <a:bodyPr wrap="none" rtlCol="0">
            <a:spAutoFit/>
          </a:bodyPr>
          <a:lstStyle/>
          <a:p>
            <a:pPr algn="ctr"/>
            <a:r>
              <a:rPr lang="en-US" altLang="zh-CN" dirty="0">
                <a:solidFill>
                  <a:schemeClr val="bg1"/>
                </a:solidFill>
                <a:latin typeface="拜托 这河狸嘛" panose="02010600010101010101" charset="-122"/>
                <a:ea typeface="拜托 这河狸嘛" panose="02010600010101010101" charset="-122"/>
                <a:sym typeface="Arial" panose="020B0604020202020204"/>
              </a:rPr>
              <a:t>PART FOUR</a:t>
            </a:r>
            <a:endParaRPr lang="zh-CN" altLang="en-US" dirty="0">
              <a:solidFill>
                <a:schemeClr val="bg1"/>
              </a:solidFill>
              <a:latin typeface="Arial" panose="020B0604020202020204"/>
              <a:ea typeface="微软雅黑" panose="020B0503020204020204" pitchFamily="34" charset="-122"/>
              <a:sym typeface="Arial" panose="020B0604020202020204"/>
            </a:endParaRPr>
          </a:p>
        </p:txBody>
      </p:sp>
      <p:sp>
        <p:nvSpPr>
          <p:cNvPr id="38" name="文本框 37"/>
          <p:cNvSpPr txBox="1"/>
          <p:nvPr/>
        </p:nvSpPr>
        <p:spPr>
          <a:xfrm>
            <a:off x="7747939" y="4260255"/>
            <a:ext cx="2345513" cy="460375"/>
          </a:xfrm>
          <a:prstGeom prst="rect">
            <a:avLst/>
          </a:prstGeom>
          <a:noFill/>
        </p:spPr>
        <p:txBody>
          <a:bodyPr wrap="square" rtlCol="0">
            <a:spAutoFit/>
          </a:bodyPr>
          <a:lstStyle>
            <a:defPPr>
              <a:defRPr lang="zh-CN"/>
            </a:defPPr>
            <a:lvl1pPr algn="ctr">
              <a:defRPr sz="2000">
                <a:solidFill>
                  <a:schemeClr val="bg1"/>
                </a:solidFill>
                <a:latin typeface="字魂105号-简雅黑" panose="00000500000000000000" pitchFamily="2" charset="-122"/>
                <a:ea typeface="字魂105号-简雅黑" panose="00000500000000000000" pitchFamily="2" charset="-122"/>
              </a:defRPr>
            </a:lvl1pPr>
          </a:lstStyle>
          <a:p>
            <a:r>
              <a:rPr lang="zh-CN" altLang="en-US" sz="2400" b="1" dirty="0">
                <a:latin typeface="阿里妈妈东方大楷" charset="-122"/>
                <a:ea typeface="阿里妈妈东方大楷" charset="-122"/>
                <a:sym typeface="Arial" panose="020B0604020202020204"/>
              </a:rPr>
              <a:t>YOLO应用方向</a:t>
            </a:r>
            <a:endParaRPr lang="zh-CN" altLang="en-US" sz="2400" b="1" dirty="0">
              <a:latin typeface="阿里妈妈东方大楷" charset="-122"/>
              <a:ea typeface="阿里妈妈东方大楷" charset="-122"/>
              <a:sym typeface="Arial" panose="020B0604020202020204"/>
            </a:endParaRPr>
          </a:p>
        </p:txBody>
      </p:sp>
      <p:grpSp>
        <p:nvGrpSpPr>
          <p:cNvPr id="42" name="组合 41"/>
          <p:cNvGrpSpPr/>
          <p:nvPr/>
        </p:nvGrpSpPr>
        <p:grpSpPr>
          <a:xfrm>
            <a:off x="5364439" y="1522378"/>
            <a:ext cx="2499706" cy="1447563"/>
            <a:chOff x="2513461" y="2545830"/>
            <a:chExt cx="1707921" cy="1805876"/>
          </a:xfrm>
        </p:grpSpPr>
        <p:sp>
          <p:nvSpPr>
            <p:cNvPr id="45" name="矩形 44"/>
            <p:cNvSpPr/>
            <p:nvPr/>
          </p:nvSpPr>
          <p:spPr>
            <a:xfrm>
              <a:off x="2613801" y="2744125"/>
              <a:ext cx="1607581" cy="1607581"/>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a:ea typeface="微软雅黑" panose="020B0503020204020204" pitchFamily="34" charset="-122"/>
                <a:sym typeface="Arial" panose="020B0604020202020204"/>
              </a:endParaRPr>
            </a:p>
          </p:txBody>
        </p:sp>
        <p:sp>
          <p:nvSpPr>
            <p:cNvPr id="46" name="矩形 45"/>
            <p:cNvSpPr/>
            <p:nvPr/>
          </p:nvSpPr>
          <p:spPr>
            <a:xfrm>
              <a:off x="2513461" y="2545830"/>
              <a:ext cx="1607581" cy="1607581"/>
            </a:xfrm>
            <a:prstGeom prst="rect">
              <a:avLst/>
            </a:prstGeom>
            <a:solidFill>
              <a:srgbClr val="3D54E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a:ea typeface="微软雅黑" panose="020B0503020204020204" pitchFamily="34" charset="-122"/>
                <a:sym typeface="Arial" panose="020B0604020202020204"/>
              </a:endParaRPr>
            </a:p>
          </p:txBody>
        </p:sp>
      </p:grpSp>
      <p:sp>
        <p:nvSpPr>
          <p:cNvPr id="43" name="文本框 42"/>
          <p:cNvSpPr txBox="1"/>
          <p:nvPr/>
        </p:nvSpPr>
        <p:spPr>
          <a:xfrm>
            <a:off x="5861936" y="1784644"/>
            <a:ext cx="1369695" cy="368300"/>
          </a:xfrm>
          <a:prstGeom prst="rect">
            <a:avLst/>
          </a:prstGeom>
          <a:noFill/>
        </p:spPr>
        <p:txBody>
          <a:bodyPr wrap="none" rtlCol="0">
            <a:spAutoFit/>
          </a:bodyPr>
          <a:lstStyle/>
          <a:p>
            <a:pPr algn="ctr"/>
            <a:r>
              <a:rPr lang="en-US" altLang="zh-CN" dirty="0">
                <a:solidFill>
                  <a:schemeClr val="bg1"/>
                </a:solidFill>
                <a:latin typeface="拜托 这河狸嘛" panose="02010600010101010101" charset="-122"/>
                <a:ea typeface="拜托 这河狸嘛" panose="02010600010101010101" charset="-122"/>
                <a:sym typeface="Arial" panose="020B0604020202020204"/>
              </a:rPr>
              <a:t>PART ONE</a:t>
            </a:r>
            <a:endParaRPr lang="zh-CN" altLang="en-US" dirty="0">
              <a:solidFill>
                <a:schemeClr val="bg1"/>
              </a:solidFill>
              <a:latin typeface="拜托 这河狸嘛" panose="02010600010101010101" charset="-122"/>
              <a:ea typeface="拜托 这河狸嘛" panose="02010600010101010101" charset="-122"/>
              <a:sym typeface="Arial" panose="020B0604020202020204"/>
            </a:endParaRPr>
          </a:p>
        </p:txBody>
      </p:sp>
      <p:sp>
        <p:nvSpPr>
          <p:cNvPr id="44" name="文本框 43"/>
          <p:cNvSpPr txBox="1"/>
          <p:nvPr/>
        </p:nvSpPr>
        <p:spPr>
          <a:xfrm>
            <a:off x="5282468" y="2155984"/>
            <a:ext cx="2622805" cy="460375"/>
          </a:xfrm>
          <a:prstGeom prst="rect">
            <a:avLst/>
          </a:prstGeom>
          <a:noFill/>
        </p:spPr>
        <p:txBody>
          <a:bodyPr wrap="square" rtlCol="0">
            <a:spAutoFit/>
          </a:bodyPr>
          <a:lstStyle/>
          <a:p>
            <a:pPr algn="ctr"/>
            <a:r>
              <a:rPr lang="zh-CN" altLang="en-US" sz="2400" b="1" dirty="0">
                <a:solidFill>
                  <a:schemeClr val="bg1"/>
                </a:solidFill>
                <a:latin typeface="阿里妈妈东方大楷" charset="-122"/>
                <a:ea typeface="阿里妈妈东方大楷" charset="-122"/>
                <a:sym typeface="Arial" panose="020B0604020202020204"/>
              </a:rPr>
              <a:t>概述</a:t>
            </a:r>
            <a:endParaRPr lang="zh-CN" altLang="en-US" sz="2400" b="1" dirty="0">
              <a:solidFill>
                <a:schemeClr val="bg1"/>
              </a:solidFill>
              <a:latin typeface="阿里妈妈东方大楷" charset="-122"/>
              <a:ea typeface="阿里妈妈东方大楷" charset="-122"/>
              <a:sym typeface="Arial" panose="020B0604020202020204"/>
            </a:endParaRPr>
          </a:p>
        </p:txBody>
      </p:sp>
      <p:grpSp>
        <p:nvGrpSpPr>
          <p:cNvPr id="48" name="组合 47"/>
          <p:cNvGrpSpPr/>
          <p:nvPr/>
        </p:nvGrpSpPr>
        <p:grpSpPr>
          <a:xfrm>
            <a:off x="8220569" y="1525658"/>
            <a:ext cx="2499707" cy="1447563"/>
            <a:chOff x="2513461" y="2545830"/>
            <a:chExt cx="1707921" cy="1805876"/>
          </a:xfrm>
        </p:grpSpPr>
        <p:sp>
          <p:nvSpPr>
            <p:cNvPr id="51" name="矩形 50"/>
            <p:cNvSpPr/>
            <p:nvPr/>
          </p:nvSpPr>
          <p:spPr>
            <a:xfrm>
              <a:off x="2613801" y="2744125"/>
              <a:ext cx="1607581" cy="1607581"/>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a:ea typeface="微软雅黑" panose="020B0503020204020204" pitchFamily="34" charset="-122"/>
                <a:sym typeface="Arial" panose="020B0604020202020204"/>
              </a:endParaRPr>
            </a:p>
          </p:txBody>
        </p:sp>
        <p:sp>
          <p:nvSpPr>
            <p:cNvPr id="52" name="矩形 51"/>
            <p:cNvSpPr/>
            <p:nvPr/>
          </p:nvSpPr>
          <p:spPr>
            <a:xfrm>
              <a:off x="2513461" y="2545830"/>
              <a:ext cx="1607581" cy="1607581"/>
            </a:xfrm>
            <a:prstGeom prst="rect">
              <a:avLst/>
            </a:prstGeom>
            <a:solidFill>
              <a:srgbClr val="3D54E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a:ea typeface="微软雅黑" panose="020B0503020204020204" pitchFamily="34" charset="-122"/>
                <a:sym typeface="Arial" panose="020B0604020202020204"/>
              </a:endParaRPr>
            </a:p>
          </p:txBody>
        </p:sp>
      </p:grpSp>
      <p:sp>
        <p:nvSpPr>
          <p:cNvPr id="49" name="文本框 48"/>
          <p:cNvSpPr txBox="1"/>
          <p:nvPr/>
        </p:nvSpPr>
        <p:spPr>
          <a:xfrm>
            <a:off x="8704095" y="1787924"/>
            <a:ext cx="1397635" cy="368300"/>
          </a:xfrm>
          <a:prstGeom prst="rect">
            <a:avLst/>
          </a:prstGeom>
          <a:noFill/>
        </p:spPr>
        <p:txBody>
          <a:bodyPr wrap="none" rtlCol="0">
            <a:spAutoFit/>
          </a:bodyPr>
          <a:lstStyle/>
          <a:p>
            <a:pPr algn="ctr">
              <a:buClrTx/>
              <a:buSzTx/>
              <a:buFontTx/>
            </a:pPr>
            <a:r>
              <a:rPr lang="en-US" altLang="zh-CN" dirty="0">
                <a:solidFill>
                  <a:schemeClr val="bg1"/>
                </a:solidFill>
                <a:latin typeface="拜托 这河狸嘛" panose="02010600010101010101" charset="-122"/>
                <a:ea typeface="拜托 这河狸嘛" panose="02010600010101010101" charset="-122"/>
                <a:sym typeface="Arial" panose="020B0604020202020204"/>
              </a:rPr>
              <a:t>PART TWO</a:t>
            </a:r>
            <a:endParaRPr lang="en-US" altLang="zh-CN" dirty="0">
              <a:solidFill>
                <a:schemeClr val="bg1"/>
              </a:solidFill>
              <a:latin typeface="拜托 这河狸嘛" panose="02010600010101010101" charset="-122"/>
              <a:ea typeface="拜托 这河狸嘛" panose="02010600010101010101" charset="-122"/>
              <a:sym typeface="Arial" panose="020B0604020202020204"/>
            </a:endParaRPr>
          </a:p>
        </p:txBody>
      </p:sp>
      <p:sp>
        <p:nvSpPr>
          <p:cNvPr id="50" name="文本框 49"/>
          <p:cNvSpPr txBox="1"/>
          <p:nvPr/>
        </p:nvSpPr>
        <p:spPr>
          <a:xfrm>
            <a:off x="8220571" y="2155984"/>
            <a:ext cx="2352848" cy="460375"/>
          </a:xfrm>
          <a:prstGeom prst="rect">
            <a:avLst/>
          </a:prstGeom>
          <a:noFill/>
        </p:spPr>
        <p:txBody>
          <a:bodyPr wrap="square" rtlCol="0">
            <a:spAutoFit/>
          </a:bodyPr>
          <a:lstStyle>
            <a:defPPr>
              <a:defRPr lang="zh-CN"/>
            </a:defPPr>
            <a:lvl1pPr algn="ctr">
              <a:defRPr sz="2000">
                <a:solidFill>
                  <a:schemeClr val="bg1"/>
                </a:solidFill>
                <a:latin typeface="字魂105号-简雅黑" panose="00000500000000000000" pitchFamily="2" charset="-122"/>
                <a:ea typeface="字魂105号-简雅黑" panose="00000500000000000000" pitchFamily="2" charset="-122"/>
              </a:defRPr>
            </a:lvl1pPr>
          </a:lstStyle>
          <a:p>
            <a:r>
              <a:rPr lang="zh-CN" altLang="en-US" sz="2400" b="1" dirty="0">
                <a:latin typeface="阿里妈妈东方大楷" charset="-122"/>
                <a:ea typeface="阿里妈妈东方大楷" charset="-122"/>
                <a:sym typeface="Arial" panose="020B0604020202020204"/>
              </a:rPr>
              <a:t>YOLO发展历程</a:t>
            </a:r>
            <a:endParaRPr lang="zh-CN" altLang="en-US" sz="2400" b="1" dirty="0">
              <a:latin typeface="阿里妈妈东方大楷" charset="-122"/>
              <a:ea typeface="阿里妈妈东方大楷" charset="-122"/>
              <a:sym typeface="Arial" panose="020B0604020202020204"/>
            </a:endParaRPr>
          </a:p>
        </p:txBody>
      </p:sp>
      <p:pic>
        <p:nvPicPr>
          <p:cNvPr id="53" name="图片 52"/>
          <p:cNvPicPr>
            <a:picLocks noChangeAspect="1"/>
          </p:cNvPicPr>
          <p:nvPr/>
        </p:nvPicPr>
        <p:blipFill rotWithShape="1">
          <a:blip r:embed="rId1" cstate="screen"/>
          <a:srcRect/>
          <a:stretch>
            <a:fillRect/>
          </a:stretch>
        </p:blipFill>
        <p:spPr>
          <a:xfrm rot="2812734">
            <a:off x="3012179" y="4076501"/>
            <a:ext cx="1566389" cy="1727389"/>
          </a:xfrm>
          <a:prstGeom prst="rect">
            <a:avLst/>
          </a:prstGeom>
        </p:spPr>
      </p:pic>
      <p:pic>
        <p:nvPicPr>
          <p:cNvPr id="54" name="图片 53"/>
          <p:cNvPicPr>
            <a:picLocks noChangeAspect="1"/>
          </p:cNvPicPr>
          <p:nvPr/>
        </p:nvPicPr>
        <p:blipFill rotWithShape="1">
          <a:blip r:embed="rId2" cstate="screen"/>
          <a:srcRect/>
          <a:stretch>
            <a:fillRect/>
          </a:stretch>
        </p:blipFill>
        <p:spPr>
          <a:xfrm rot="2128278">
            <a:off x="528508" y="721685"/>
            <a:ext cx="1610797" cy="1727390"/>
          </a:xfrm>
          <a:prstGeom prst="rect">
            <a:avLst/>
          </a:prstGeom>
        </p:spPr>
      </p:pic>
      <p:sp>
        <p:nvSpPr>
          <p:cNvPr id="55" name="TextBox 59"/>
          <p:cNvSpPr/>
          <p:nvPr/>
        </p:nvSpPr>
        <p:spPr>
          <a:xfrm flipH="1">
            <a:off x="1697003" y="1681774"/>
            <a:ext cx="2219325" cy="2962862"/>
          </a:xfrm>
          <a:prstGeom prst="rect">
            <a:avLst/>
          </a:prstGeom>
          <a:noFill/>
        </p:spPr>
        <p:txBody>
          <a:bodyPr vert="eaVert" wrap="square" rtlCol="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indent="0" algn="ctr">
              <a:lnSpc>
                <a:spcPct val="100000"/>
              </a:lnSpc>
              <a:buNone/>
            </a:pPr>
            <a:r>
              <a:rPr lang="zh-CN" altLang="en-US" sz="8800" b="1" dirty="0">
                <a:solidFill>
                  <a:srgbClr val="3D54E0"/>
                </a:solidFill>
                <a:latin typeface="摄图摩登小方体" panose="00000500000000000000" charset="-122"/>
                <a:ea typeface="摄图摩登小方体" panose="00000500000000000000" charset="-122"/>
                <a:sym typeface="Arial" panose="020B0604020202020204"/>
              </a:rPr>
              <a:t>目录</a:t>
            </a:r>
            <a:r>
              <a:rPr lang="zh-CN" altLang="en-US" sz="6600" b="1" dirty="0">
                <a:solidFill>
                  <a:srgbClr val="3D54E0"/>
                </a:solidFill>
                <a:latin typeface="Arial" panose="020B0604020202020204"/>
                <a:ea typeface="微软雅黑" panose="020B0503020204020204" pitchFamily="34" charset="-122"/>
                <a:sym typeface="Arial" panose="020B0604020202020204"/>
              </a:rPr>
              <a:t> </a:t>
            </a:r>
            <a:r>
              <a:rPr lang="en-US" altLang="zh-CN" sz="6600" b="1" dirty="0">
                <a:solidFill>
                  <a:srgbClr val="3D54E0"/>
                </a:solidFill>
                <a:latin typeface="Arial" panose="020B0604020202020204"/>
                <a:ea typeface="微软雅黑" panose="020B0503020204020204" pitchFamily="34" charset="-122"/>
                <a:sym typeface="Arial" panose="020B0604020202020204"/>
              </a:rPr>
              <a:t> </a:t>
            </a:r>
            <a:endParaRPr lang="en-US" altLang="zh-CN" sz="6600" b="1" dirty="0">
              <a:solidFill>
                <a:srgbClr val="3D54E0"/>
              </a:solidFill>
              <a:latin typeface="Arial" panose="020B0604020202020204"/>
              <a:ea typeface="微软雅黑" panose="020B0503020204020204" pitchFamily="34" charset="-122"/>
              <a:sym typeface="Arial" panose="020B0604020202020204"/>
            </a:endParaRPr>
          </a:p>
          <a:p>
            <a:pPr marL="0" indent="0" algn="ctr">
              <a:lnSpc>
                <a:spcPct val="100000"/>
              </a:lnSpc>
              <a:buNone/>
            </a:pPr>
            <a:r>
              <a:rPr lang="en-US" altLang="zh-CN" sz="3600" b="1" dirty="0">
                <a:solidFill>
                  <a:srgbClr val="3D54E0"/>
                </a:solidFill>
                <a:latin typeface="拜托 这河狸嘛" panose="02010600010101010101" charset="-122"/>
                <a:ea typeface="拜托 这河狸嘛" panose="02010600010101010101" charset="-122"/>
                <a:sym typeface="Arial" panose="020B0604020202020204"/>
              </a:rPr>
              <a:t>CONTENTS</a:t>
            </a:r>
            <a:endParaRPr lang="en-US" altLang="zh-CN" sz="3600" b="1" dirty="0">
              <a:solidFill>
                <a:srgbClr val="3D54E0"/>
              </a:solidFill>
              <a:latin typeface="拜托 这河狸嘛" panose="02010600010101010101" charset="-122"/>
              <a:ea typeface="拜托 这河狸嘛" panose="02010600010101010101" charset="-122"/>
              <a:sym typeface="Arial" panose="020B0604020202020204"/>
            </a:endParaRPr>
          </a:p>
        </p:txBody>
      </p:sp>
      <p:sp>
        <p:nvSpPr>
          <p:cNvPr id="29"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815080" y="2211070"/>
            <a:ext cx="3907155" cy="3078480"/>
            <a:chOff x="4386571" y="2677392"/>
            <a:chExt cx="3418857" cy="2435846"/>
          </a:xfrm>
          <a:solidFill>
            <a:schemeClr val="bg1"/>
          </a:solidFill>
        </p:grpSpPr>
        <p:sp>
          <p:nvSpPr>
            <p:cNvPr id="8" name="Freeform 28"/>
            <p:cNvSpPr/>
            <p:nvPr/>
          </p:nvSpPr>
          <p:spPr bwMode="auto">
            <a:xfrm>
              <a:off x="4386571" y="2677392"/>
              <a:ext cx="875796" cy="1582938"/>
            </a:xfrm>
            <a:custGeom>
              <a:avLst/>
              <a:gdLst>
                <a:gd name="T0" fmla="*/ 318 w 364"/>
                <a:gd name="T1" fmla="*/ 331 h 657"/>
                <a:gd name="T2" fmla="*/ 359 w 364"/>
                <a:gd name="T3" fmla="*/ 157 h 657"/>
                <a:gd name="T4" fmla="*/ 351 w 364"/>
                <a:gd name="T5" fmla="*/ 131 h 657"/>
                <a:gd name="T6" fmla="*/ 136 w 364"/>
                <a:gd name="T7" fmla="*/ 5 h 657"/>
                <a:gd name="T8" fmla="*/ 109 w 364"/>
                <a:gd name="T9" fmla="*/ 13 h 657"/>
                <a:gd name="T10" fmla="*/ 106 w 364"/>
                <a:gd name="T11" fmla="*/ 643 h 657"/>
                <a:gd name="T12" fmla="*/ 134 w 364"/>
                <a:gd name="T13" fmla="*/ 651 h 657"/>
                <a:gd name="T14" fmla="*/ 243 w 364"/>
                <a:gd name="T15" fmla="*/ 589 h 657"/>
                <a:gd name="T16" fmla="*/ 350 w 364"/>
                <a:gd name="T17" fmla="*/ 528 h 657"/>
                <a:gd name="T18" fmla="*/ 357 w 364"/>
                <a:gd name="T19" fmla="*/ 501 h 657"/>
                <a:gd name="T20" fmla="*/ 318 w 364"/>
                <a:gd name="T21" fmla="*/ 33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657">
                  <a:moveTo>
                    <a:pt x="318" y="331"/>
                  </a:moveTo>
                  <a:cubicBezTo>
                    <a:pt x="318" y="270"/>
                    <a:pt x="332" y="211"/>
                    <a:pt x="359" y="157"/>
                  </a:cubicBezTo>
                  <a:cubicBezTo>
                    <a:pt x="364" y="147"/>
                    <a:pt x="360" y="136"/>
                    <a:pt x="351" y="131"/>
                  </a:cubicBezTo>
                  <a:cubicBezTo>
                    <a:pt x="136" y="5"/>
                    <a:pt x="136" y="5"/>
                    <a:pt x="136" y="5"/>
                  </a:cubicBezTo>
                  <a:cubicBezTo>
                    <a:pt x="126" y="0"/>
                    <a:pt x="114" y="3"/>
                    <a:pt x="109" y="13"/>
                  </a:cubicBezTo>
                  <a:cubicBezTo>
                    <a:pt x="1" y="214"/>
                    <a:pt x="0" y="441"/>
                    <a:pt x="106" y="643"/>
                  </a:cubicBezTo>
                  <a:cubicBezTo>
                    <a:pt x="111" y="653"/>
                    <a:pt x="124" y="657"/>
                    <a:pt x="134" y="651"/>
                  </a:cubicBezTo>
                  <a:cubicBezTo>
                    <a:pt x="243" y="589"/>
                    <a:pt x="243" y="589"/>
                    <a:pt x="243" y="589"/>
                  </a:cubicBezTo>
                  <a:cubicBezTo>
                    <a:pt x="350" y="528"/>
                    <a:pt x="350" y="528"/>
                    <a:pt x="350" y="528"/>
                  </a:cubicBezTo>
                  <a:cubicBezTo>
                    <a:pt x="359" y="522"/>
                    <a:pt x="362" y="511"/>
                    <a:pt x="357" y="501"/>
                  </a:cubicBezTo>
                  <a:cubicBezTo>
                    <a:pt x="332" y="449"/>
                    <a:pt x="318" y="390"/>
                    <a:pt x="318" y="331"/>
                  </a:cubicBezTo>
                  <a:close/>
                </a:path>
              </a:pathLst>
            </a:custGeom>
            <a:solidFill>
              <a:srgbClr val="3D54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11" name="Freeform 29"/>
            <p:cNvSpPr/>
            <p:nvPr/>
          </p:nvSpPr>
          <p:spPr bwMode="auto">
            <a:xfrm>
              <a:off x="4694967" y="3968800"/>
              <a:ext cx="1379349" cy="1144438"/>
            </a:xfrm>
            <a:custGeom>
              <a:avLst/>
              <a:gdLst>
                <a:gd name="T0" fmla="*/ 229 w 573"/>
                <a:gd name="T1" fmla="*/ 6 h 475"/>
                <a:gd name="T2" fmla="*/ 13 w 573"/>
                <a:gd name="T3" fmla="*/ 129 h 475"/>
                <a:gd name="T4" fmla="*/ 6 w 573"/>
                <a:gd name="T5" fmla="*/ 157 h 475"/>
                <a:gd name="T6" fmla="*/ 551 w 573"/>
                <a:gd name="T7" fmla="*/ 474 h 475"/>
                <a:gd name="T8" fmla="*/ 571 w 573"/>
                <a:gd name="T9" fmla="*/ 454 h 475"/>
                <a:gd name="T10" fmla="*/ 572 w 573"/>
                <a:gd name="T11" fmla="*/ 379 h 475"/>
                <a:gd name="T12" fmla="*/ 573 w 573"/>
                <a:gd name="T13" fmla="*/ 206 h 475"/>
                <a:gd name="T14" fmla="*/ 554 w 573"/>
                <a:gd name="T15" fmla="*/ 186 h 475"/>
                <a:gd name="T16" fmla="*/ 256 w 573"/>
                <a:gd name="T17" fmla="*/ 12 h 475"/>
                <a:gd name="T18" fmla="*/ 229 w 573"/>
                <a:gd name="T19" fmla="*/ 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475">
                  <a:moveTo>
                    <a:pt x="229" y="6"/>
                  </a:moveTo>
                  <a:cubicBezTo>
                    <a:pt x="13" y="129"/>
                    <a:pt x="13" y="129"/>
                    <a:pt x="13" y="129"/>
                  </a:cubicBezTo>
                  <a:cubicBezTo>
                    <a:pt x="4" y="135"/>
                    <a:pt x="0" y="147"/>
                    <a:pt x="6" y="157"/>
                  </a:cubicBezTo>
                  <a:cubicBezTo>
                    <a:pt x="127" y="350"/>
                    <a:pt x="323" y="465"/>
                    <a:pt x="551" y="474"/>
                  </a:cubicBezTo>
                  <a:cubicBezTo>
                    <a:pt x="562" y="475"/>
                    <a:pt x="571" y="466"/>
                    <a:pt x="571" y="454"/>
                  </a:cubicBezTo>
                  <a:cubicBezTo>
                    <a:pt x="572" y="379"/>
                    <a:pt x="572" y="379"/>
                    <a:pt x="572" y="379"/>
                  </a:cubicBezTo>
                  <a:cubicBezTo>
                    <a:pt x="573" y="206"/>
                    <a:pt x="573" y="206"/>
                    <a:pt x="573" y="206"/>
                  </a:cubicBezTo>
                  <a:cubicBezTo>
                    <a:pt x="573" y="195"/>
                    <a:pt x="564" y="186"/>
                    <a:pt x="554" y="186"/>
                  </a:cubicBezTo>
                  <a:cubicBezTo>
                    <a:pt x="434" y="177"/>
                    <a:pt x="323" y="112"/>
                    <a:pt x="256" y="12"/>
                  </a:cubicBezTo>
                  <a:cubicBezTo>
                    <a:pt x="250" y="3"/>
                    <a:pt x="239" y="0"/>
                    <a:pt x="229" y="6"/>
                  </a:cubicBezTo>
                  <a:close/>
                </a:path>
              </a:pathLst>
            </a:custGeom>
            <a:solidFill>
              <a:srgbClr val="3D54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12" name="Freeform 30"/>
            <p:cNvSpPr/>
            <p:nvPr/>
          </p:nvSpPr>
          <p:spPr bwMode="auto">
            <a:xfrm>
              <a:off x="6108046" y="3976029"/>
              <a:ext cx="1381758" cy="1137209"/>
            </a:xfrm>
            <a:custGeom>
              <a:avLst/>
              <a:gdLst>
                <a:gd name="T0" fmla="*/ 320 w 574"/>
                <a:gd name="T1" fmla="*/ 12 h 472"/>
                <a:gd name="T2" fmla="*/ 20 w 574"/>
                <a:gd name="T3" fmla="*/ 183 h 472"/>
                <a:gd name="T4" fmla="*/ 2 w 574"/>
                <a:gd name="T5" fmla="*/ 203 h 472"/>
                <a:gd name="T6" fmla="*/ 0 w 574"/>
                <a:gd name="T7" fmla="*/ 452 h 472"/>
                <a:gd name="T8" fmla="*/ 21 w 574"/>
                <a:gd name="T9" fmla="*/ 472 h 472"/>
                <a:gd name="T10" fmla="*/ 568 w 574"/>
                <a:gd name="T11" fmla="*/ 159 h 472"/>
                <a:gd name="T12" fmla="*/ 561 w 574"/>
                <a:gd name="T13" fmla="*/ 131 h 472"/>
                <a:gd name="T14" fmla="*/ 346 w 574"/>
                <a:gd name="T15" fmla="*/ 6 h 472"/>
                <a:gd name="T16" fmla="*/ 320 w 574"/>
                <a:gd name="T17" fmla="*/ 1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472">
                  <a:moveTo>
                    <a:pt x="320" y="12"/>
                  </a:moveTo>
                  <a:cubicBezTo>
                    <a:pt x="252" y="111"/>
                    <a:pt x="141" y="175"/>
                    <a:pt x="20" y="183"/>
                  </a:cubicBezTo>
                  <a:cubicBezTo>
                    <a:pt x="10" y="183"/>
                    <a:pt x="2" y="192"/>
                    <a:pt x="2" y="203"/>
                  </a:cubicBezTo>
                  <a:cubicBezTo>
                    <a:pt x="0" y="452"/>
                    <a:pt x="0" y="452"/>
                    <a:pt x="0" y="452"/>
                  </a:cubicBezTo>
                  <a:cubicBezTo>
                    <a:pt x="0" y="463"/>
                    <a:pt x="10" y="472"/>
                    <a:pt x="21" y="472"/>
                  </a:cubicBezTo>
                  <a:cubicBezTo>
                    <a:pt x="249" y="464"/>
                    <a:pt x="446" y="351"/>
                    <a:pt x="568" y="159"/>
                  </a:cubicBezTo>
                  <a:cubicBezTo>
                    <a:pt x="574" y="149"/>
                    <a:pt x="571" y="137"/>
                    <a:pt x="561" y="131"/>
                  </a:cubicBezTo>
                  <a:cubicBezTo>
                    <a:pt x="346" y="6"/>
                    <a:pt x="346" y="6"/>
                    <a:pt x="346" y="6"/>
                  </a:cubicBezTo>
                  <a:cubicBezTo>
                    <a:pt x="337" y="0"/>
                    <a:pt x="326" y="3"/>
                    <a:pt x="320" y="12"/>
                  </a:cubicBezTo>
                  <a:close/>
                </a:path>
              </a:pathLst>
            </a:custGeom>
            <a:solidFill>
              <a:srgbClr val="3D54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15" name="Freeform 31"/>
            <p:cNvSpPr/>
            <p:nvPr/>
          </p:nvSpPr>
          <p:spPr bwMode="auto">
            <a:xfrm>
              <a:off x="6932041" y="2689439"/>
              <a:ext cx="873387" cy="1582938"/>
            </a:xfrm>
            <a:custGeom>
              <a:avLst/>
              <a:gdLst>
                <a:gd name="T0" fmla="*/ 230 w 363"/>
                <a:gd name="T1" fmla="*/ 5 h 657"/>
                <a:gd name="T2" fmla="*/ 14 w 363"/>
                <a:gd name="T3" fmla="*/ 129 h 657"/>
                <a:gd name="T4" fmla="*/ 6 w 363"/>
                <a:gd name="T5" fmla="*/ 155 h 657"/>
                <a:gd name="T6" fmla="*/ 45 w 363"/>
                <a:gd name="T7" fmla="*/ 326 h 657"/>
                <a:gd name="T8" fmla="*/ 5 w 363"/>
                <a:gd name="T9" fmla="*/ 499 h 657"/>
                <a:gd name="T10" fmla="*/ 12 w 363"/>
                <a:gd name="T11" fmla="*/ 526 h 657"/>
                <a:gd name="T12" fmla="*/ 227 w 363"/>
                <a:gd name="T13" fmla="*/ 651 h 657"/>
                <a:gd name="T14" fmla="*/ 255 w 363"/>
                <a:gd name="T15" fmla="*/ 643 h 657"/>
                <a:gd name="T16" fmla="*/ 258 w 363"/>
                <a:gd name="T17" fmla="*/ 13 h 657"/>
                <a:gd name="T18" fmla="*/ 230 w 363"/>
                <a:gd name="T19" fmla="*/ 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657">
                  <a:moveTo>
                    <a:pt x="230" y="5"/>
                  </a:moveTo>
                  <a:cubicBezTo>
                    <a:pt x="14" y="129"/>
                    <a:pt x="14" y="129"/>
                    <a:pt x="14" y="129"/>
                  </a:cubicBezTo>
                  <a:cubicBezTo>
                    <a:pt x="5" y="134"/>
                    <a:pt x="1" y="145"/>
                    <a:pt x="6" y="155"/>
                  </a:cubicBezTo>
                  <a:cubicBezTo>
                    <a:pt x="32" y="208"/>
                    <a:pt x="45" y="266"/>
                    <a:pt x="45" y="326"/>
                  </a:cubicBezTo>
                  <a:cubicBezTo>
                    <a:pt x="45" y="386"/>
                    <a:pt x="31" y="446"/>
                    <a:pt x="5" y="499"/>
                  </a:cubicBezTo>
                  <a:cubicBezTo>
                    <a:pt x="0" y="509"/>
                    <a:pt x="3" y="520"/>
                    <a:pt x="12" y="526"/>
                  </a:cubicBezTo>
                  <a:cubicBezTo>
                    <a:pt x="227" y="651"/>
                    <a:pt x="227" y="651"/>
                    <a:pt x="227" y="651"/>
                  </a:cubicBezTo>
                  <a:cubicBezTo>
                    <a:pt x="237" y="657"/>
                    <a:pt x="250" y="653"/>
                    <a:pt x="255" y="643"/>
                  </a:cubicBezTo>
                  <a:cubicBezTo>
                    <a:pt x="362" y="442"/>
                    <a:pt x="363" y="215"/>
                    <a:pt x="258" y="13"/>
                  </a:cubicBezTo>
                  <a:cubicBezTo>
                    <a:pt x="252" y="3"/>
                    <a:pt x="240" y="0"/>
                    <a:pt x="230" y="5"/>
                  </a:cubicBezTo>
                  <a:close/>
                </a:path>
              </a:pathLst>
            </a:custGeom>
            <a:solidFill>
              <a:srgbClr val="3D54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16" name="Freeform 32"/>
            <p:cNvSpPr>
              <a:spLocks noEditPoints="1"/>
            </p:cNvSpPr>
            <p:nvPr/>
          </p:nvSpPr>
          <p:spPr bwMode="auto">
            <a:xfrm>
              <a:off x="4668464" y="3253225"/>
              <a:ext cx="344536" cy="397542"/>
            </a:xfrm>
            <a:custGeom>
              <a:avLst/>
              <a:gdLst>
                <a:gd name="T0" fmla="*/ 98 w 143"/>
                <a:gd name="T1" fmla="*/ 99 h 165"/>
                <a:gd name="T2" fmla="*/ 130 w 143"/>
                <a:gd name="T3" fmla="*/ 49 h 165"/>
                <a:gd name="T4" fmla="*/ 116 w 143"/>
                <a:gd name="T5" fmla="*/ 46 h 165"/>
                <a:gd name="T6" fmla="*/ 83 w 143"/>
                <a:gd name="T7" fmla="*/ 17 h 165"/>
                <a:gd name="T8" fmla="*/ 59 w 143"/>
                <a:gd name="T9" fmla="*/ 30 h 165"/>
                <a:gd name="T10" fmla="*/ 20 w 143"/>
                <a:gd name="T11" fmla="*/ 41 h 165"/>
                <a:gd name="T12" fmla="*/ 17 w 143"/>
                <a:gd name="T13" fmla="*/ 54 h 165"/>
                <a:gd name="T14" fmla="*/ 139 w 143"/>
                <a:gd name="T15" fmla="*/ 97 h 165"/>
                <a:gd name="T16" fmla="*/ 130 w 143"/>
                <a:gd name="T17" fmla="*/ 49 h 165"/>
                <a:gd name="T18" fmla="*/ 71 w 143"/>
                <a:gd name="T19" fmla="*/ 159 h 165"/>
                <a:gd name="T20" fmla="*/ 142 w 143"/>
                <a:gd name="T21" fmla="*/ 42 h 165"/>
                <a:gd name="T22" fmla="*/ 133 w 143"/>
                <a:gd name="T23" fmla="*/ 50 h 165"/>
                <a:gd name="T24" fmla="*/ 128 w 143"/>
                <a:gd name="T25" fmla="*/ 29 h 165"/>
                <a:gd name="T26" fmla="*/ 1 w 143"/>
                <a:gd name="T27" fmla="*/ 42 h 165"/>
                <a:gd name="T28" fmla="*/ 21 w 143"/>
                <a:gd name="T29" fmla="*/ 35 h 165"/>
                <a:gd name="T30" fmla="*/ 7 w 143"/>
                <a:gd name="T31" fmla="*/ 50 h 165"/>
                <a:gd name="T32" fmla="*/ 50 w 143"/>
                <a:gd name="T33" fmla="*/ 0 h 165"/>
                <a:gd name="T34" fmla="*/ 95 w 143"/>
                <a:gd name="T35" fmla="*/ 14 h 165"/>
                <a:gd name="T36" fmla="*/ 48 w 143"/>
                <a:gd name="T37" fmla="*/ 14 h 165"/>
                <a:gd name="T38" fmla="*/ 62 w 143"/>
                <a:gd name="T39" fmla="*/ 96 h 165"/>
                <a:gd name="T40" fmla="*/ 71 w 143"/>
                <a:gd name="T41" fmla="*/ 88 h 165"/>
                <a:gd name="T42" fmla="*/ 21 w 143"/>
                <a:gd name="T43" fmla="*/ 88 h 165"/>
                <a:gd name="T44" fmla="*/ 20 w 143"/>
                <a:gd name="T45" fmla="*/ 97 h 165"/>
                <a:gd name="T46" fmla="*/ 23 w 143"/>
                <a:gd name="T47" fmla="*/ 114 h 165"/>
                <a:gd name="T48" fmla="*/ 27 w 143"/>
                <a:gd name="T49" fmla="*/ 122 h 165"/>
                <a:gd name="T50" fmla="*/ 38 w 143"/>
                <a:gd name="T51" fmla="*/ 136 h 165"/>
                <a:gd name="T52" fmla="*/ 46 w 143"/>
                <a:gd name="T53" fmla="*/ 141 h 165"/>
                <a:gd name="T54" fmla="*/ 62 w 143"/>
                <a:gd name="T55" fmla="*/ 147 h 165"/>
                <a:gd name="T56" fmla="*/ 72 w 143"/>
                <a:gd name="T57" fmla="*/ 147 h 165"/>
                <a:gd name="T58" fmla="*/ 88 w 143"/>
                <a:gd name="T59" fmla="*/ 144 h 165"/>
                <a:gd name="T60" fmla="*/ 97 w 143"/>
                <a:gd name="T61" fmla="*/ 140 h 165"/>
                <a:gd name="T62" fmla="*/ 110 w 143"/>
                <a:gd name="T63" fmla="*/ 129 h 165"/>
                <a:gd name="T64" fmla="*/ 115 w 143"/>
                <a:gd name="T65" fmla="*/ 122 h 165"/>
                <a:gd name="T66" fmla="*/ 121 w 143"/>
                <a:gd name="T67" fmla="*/ 105 h 165"/>
                <a:gd name="T68" fmla="*/ 122 w 143"/>
                <a:gd name="T69" fmla="*/ 96 h 165"/>
                <a:gd name="T70" fmla="*/ 119 w 143"/>
                <a:gd name="T71" fmla="*/ 79 h 165"/>
                <a:gd name="T72" fmla="*/ 115 w 143"/>
                <a:gd name="T73" fmla="*/ 71 h 165"/>
                <a:gd name="T74" fmla="*/ 104 w 143"/>
                <a:gd name="T75" fmla="*/ 57 h 165"/>
                <a:gd name="T76" fmla="*/ 96 w 143"/>
                <a:gd name="T77" fmla="*/ 52 h 165"/>
                <a:gd name="T78" fmla="*/ 80 w 143"/>
                <a:gd name="T79" fmla="*/ 46 h 165"/>
                <a:gd name="T80" fmla="*/ 71 w 143"/>
                <a:gd name="T81" fmla="*/ 45 h 165"/>
                <a:gd name="T82" fmla="*/ 54 w 143"/>
                <a:gd name="T83" fmla="*/ 49 h 165"/>
                <a:gd name="T84" fmla="*/ 45 w 143"/>
                <a:gd name="T85" fmla="*/ 53 h 165"/>
                <a:gd name="T86" fmla="*/ 32 w 143"/>
                <a:gd name="T87" fmla="*/ 64 h 165"/>
                <a:gd name="T88" fmla="*/ 27 w 143"/>
                <a:gd name="T89" fmla="*/ 71 h 165"/>
                <a:gd name="T90" fmla="*/ 39 w 143"/>
                <a:gd name="T91" fmla="*/ 94 h 165"/>
                <a:gd name="T92" fmla="*/ 74 w 143"/>
                <a:gd name="T93" fmla="*/ 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 h="165">
                  <a:moveTo>
                    <a:pt x="44" y="95"/>
                  </a:moveTo>
                  <a:cubicBezTo>
                    <a:pt x="45" y="80"/>
                    <a:pt x="59" y="68"/>
                    <a:pt x="74" y="70"/>
                  </a:cubicBezTo>
                  <a:cubicBezTo>
                    <a:pt x="89" y="71"/>
                    <a:pt x="100" y="84"/>
                    <a:pt x="98" y="99"/>
                  </a:cubicBezTo>
                  <a:cubicBezTo>
                    <a:pt x="97" y="114"/>
                    <a:pt x="84" y="125"/>
                    <a:pt x="69" y="124"/>
                  </a:cubicBezTo>
                  <a:cubicBezTo>
                    <a:pt x="54" y="123"/>
                    <a:pt x="43" y="110"/>
                    <a:pt x="44" y="95"/>
                  </a:cubicBezTo>
                  <a:close/>
                  <a:moveTo>
                    <a:pt x="130" y="49"/>
                  </a:moveTo>
                  <a:cubicBezTo>
                    <a:pt x="122" y="40"/>
                    <a:pt x="122" y="40"/>
                    <a:pt x="122" y="40"/>
                  </a:cubicBezTo>
                  <a:cubicBezTo>
                    <a:pt x="122" y="40"/>
                    <a:pt x="122" y="40"/>
                    <a:pt x="122" y="40"/>
                  </a:cubicBezTo>
                  <a:cubicBezTo>
                    <a:pt x="116" y="46"/>
                    <a:pt x="116" y="46"/>
                    <a:pt x="116" y="46"/>
                  </a:cubicBezTo>
                  <a:cubicBezTo>
                    <a:pt x="107" y="38"/>
                    <a:pt x="96" y="32"/>
                    <a:pt x="84" y="30"/>
                  </a:cubicBezTo>
                  <a:cubicBezTo>
                    <a:pt x="84" y="18"/>
                    <a:pt x="84" y="18"/>
                    <a:pt x="84" y="18"/>
                  </a:cubicBezTo>
                  <a:cubicBezTo>
                    <a:pt x="84" y="18"/>
                    <a:pt x="84" y="17"/>
                    <a:pt x="83" y="17"/>
                  </a:cubicBezTo>
                  <a:cubicBezTo>
                    <a:pt x="59" y="17"/>
                    <a:pt x="59" y="17"/>
                    <a:pt x="59" y="17"/>
                  </a:cubicBezTo>
                  <a:cubicBezTo>
                    <a:pt x="59" y="17"/>
                    <a:pt x="59" y="18"/>
                    <a:pt x="59" y="18"/>
                  </a:cubicBezTo>
                  <a:cubicBezTo>
                    <a:pt x="59" y="30"/>
                    <a:pt x="59" y="30"/>
                    <a:pt x="59" y="30"/>
                  </a:cubicBezTo>
                  <a:cubicBezTo>
                    <a:pt x="46" y="32"/>
                    <a:pt x="35" y="37"/>
                    <a:pt x="26" y="45"/>
                  </a:cubicBezTo>
                  <a:cubicBezTo>
                    <a:pt x="21" y="41"/>
                    <a:pt x="21" y="41"/>
                    <a:pt x="21" y="41"/>
                  </a:cubicBezTo>
                  <a:cubicBezTo>
                    <a:pt x="21" y="40"/>
                    <a:pt x="21" y="40"/>
                    <a:pt x="20" y="41"/>
                  </a:cubicBezTo>
                  <a:cubicBezTo>
                    <a:pt x="12" y="49"/>
                    <a:pt x="12" y="49"/>
                    <a:pt x="12" y="49"/>
                  </a:cubicBezTo>
                  <a:cubicBezTo>
                    <a:pt x="12" y="50"/>
                    <a:pt x="12" y="50"/>
                    <a:pt x="12" y="50"/>
                  </a:cubicBezTo>
                  <a:cubicBezTo>
                    <a:pt x="17" y="54"/>
                    <a:pt x="17" y="54"/>
                    <a:pt x="17" y="54"/>
                  </a:cubicBezTo>
                  <a:cubicBezTo>
                    <a:pt x="8" y="66"/>
                    <a:pt x="2" y="81"/>
                    <a:pt x="2" y="97"/>
                  </a:cubicBezTo>
                  <a:cubicBezTo>
                    <a:pt x="2" y="135"/>
                    <a:pt x="33" y="165"/>
                    <a:pt x="71" y="165"/>
                  </a:cubicBezTo>
                  <a:cubicBezTo>
                    <a:pt x="108" y="165"/>
                    <a:pt x="139" y="135"/>
                    <a:pt x="139" y="97"/>
                  </a:cubicBezTo>
                  <a:cubicBezTo>
                    <a:pt x="139" y="81"/>
                    <a:pt x="134" y="67"/>
                    <a:pt x="124" y="55"/>
                  </a:cubicBezTo>
                  <a:cubicBezTo>
                    <a:pt x="130" y="49"/>
                    <a:pt x="130" y="49"/>
                    <a:pt x="130" y="49"/>
                  </a:cubicBezTo>
                  <a:cubicBezTo>
                    <a:pt x="130" y="49"/>
                    <a:pt x="130" y="49"/>
                    <a:pt x="130" y="49"/>
                  </a:cubicBezTo>
                  <a:close/>
                  <a:moveTo>
                    <a:pt x="71" y="35"/>
                  </a:moveTo>
                  <a:cubicBezTo>
                    <a:pt x="36" y="35"/>
                    <a:pt x="8" y="63"/>
                    <a:pt x="8" y="97"/>
                  </a:cubicBezTo>
                  <a:cubicBezTo>
                    <a:pt x="8" y="131"/>
                    <a:pt x="36" y="159"/>
                    <a:pt x="71" y="159"/>
                  </a:cubicBezTo>
                  <a:cubicBezTo>
                    <a:pt x="105" y="159"/>
                    <a:pt x="133" y="131"/>
                    <a:pt x="133" y="97"/>
                  </a:cubicBezTo>
                  <a:cubicBezTo>
                    <a:pt x="133" y="63"/>
                    <a:pt x="105" y="35"/>
                    <a:pt x="71" y="35"/>
                  </a:cubicBezTo>
                  <a:close/>
                  <a:moveTo>
                    <a:pt x="142" y="42"/>
                  </a:moveTo>
                  <a:cubicBezTo>
                    <a:pt x="143" y="42"/>
                    <a:pt x="143" y="44"/>
                    <a:pt x="142" y="44"/>
                  </a:cubicBezTo>
                  <a:cubicBezTo>
                    <a:pt x="136" y="50"/>
                    <a:pt x="136" y="50"/>
                    <a:pt x="136" y="50"/>
                  </a:cubicBezTo>
                  <a:cubicBezTo>
                    <a:pt x="135" y="51"/>
                    <a:pt x="134" y="51"/>
                    <a:pt x="133" y="50"/>
                  </a:cubicBezTo>
                  <a:cubicBezTo>
                    <a:pt x="122" y="37"/>
                    <a:pt x="122" y="37"/>
                    <a:pt x="122" y="37"/>
                  </a:cubicBezTo>
                  <a:cubicBezTo>
                    <a:pt x="121" y="37"/>
                    <a:pt x="121" y="35"/>
                    <a:pt x="122" y="35"/>
                  </a:cubicBezTo>
                  <a:cubicBezTo>
                    <a:pt x="128" y="29"/>
                    <a:pt x="128" y="29"/>
                    <a:pt x="128" y="29"/>
                  </a:cubicBezTo>
                  <a:cubicBezTo>
                    <a:pt x="129" y="28"/>
                    <a:pt x="130" y="28"/>
                    <a:pt x="131" y="29"/>
                  </a:cubicBezTo>
                  <a:cubicBezTo>
                    <a:pt x="142" y="42"/>
                    <a:pt x="142" y="42"/>
                    <a:pt x="142" y="42"/>
                  </a:cubicBezTo>
                  <a:close/>
                  <a:moveTo>
                    <a:pt x="1" y="42"/>
                  </a:moveTo>
                  <a:cubicBezTo>
                    <a:pt x="12" y="30"/>
                    <a:pt x="12" y="30"/>
                    <a:pt x="12" y="30"/>
                  </a:cubicBezTo>
                  <a:cubicBezTo>
                    <a:pt x="13" y="29"/>
                    <a:pt x="14" y="29"/>
                    <a:pt x="15" y="29"/>
                  </a:cubicBezTo>
                  <a:cubicBezTo>
                    <a:pt x="21" y="35"/>
                    <a:pt x="21" y="35"/>
                    <a:pt x="21" y="35"/>
                  </a:cubicBezTo>
                  <a:cubicBezTo>
                    <a:pt x="22" y="36"/>
                    <a:pt x="22" y="37"/>
                    <a:pt x="21" y="38"/>
                  </a:cubicBezTo>
                  <a:cubicBezTo>
                    <a:pt x="10" y="50"/>
                    <a:pt x="10" y="50"/>
                    <a:pt x="10" y="50"/>
                  </a:cubicBezTo>
                  <a:cubicBezTo>
                    <a:pt x="9" y="51"/>
                    <a:pt x="8" y="51"/>
                    <a:pt x="7" y="50"/>
                  </a:cubicBezTo>
                  <a:cubicBezTo>
                    <a:pt x="1" y="45"/>
                    <a:pt x="1" y="45"/>
                    <a:pt x="1" y="45"/>
                  </a:cubicBezTo>
                  <a:cubicBezTo>
                    <a:pt x="0" y="44"/>
                    <a:pt x="0" y="43"/>
                    <a:pt x="1" y="42"/>
                  </a:cubicBezTo>
                  <a:close/>
                  <a:moveTo>
                    <a:pt x="50" y="0"/>
                  </a:moveTo>
                  <a:cubicBezTo>
                    <a:pt x="93" y="0"/>
                    <a:pt x="93" y="0"/>
                    <a:pt x="93" y="0"/>
                  </a:cubicBezTo>
                  <a:cubicBezTo>
                    <a:pt x="94" y="0"/>
                    <a:pt x="95" y="1"/>
                    <a:pt x="95" y="2"/>
                  </a:cubicBezTo>
                  <a:cubicBezTo>
                    <a:pt x="95" y="14"/>
                    <a:pt x="95" y="14"/>
                    <a:pt x="95" y="14"/>
                  </a:cubicBezTo>
                  <a:cubicBezTo>
                    <a:pt x="95" y="15"/>
                    <a:pt x="94" y="16"/>
                    <a:pt x="93" y="16"/>
                  </a:cubicBezTo>
                  <a:cubicBezTo>
                    <a:pt x="50" y="16"/>
                    <a:pt x="50" y="16"/>
                    <a:pt x="50" y="16"/>
                  </a:cubicBezTo>
                  <a:cubicBezTo>
                    <a:pt x="49" y="16"/>
                    <a:pt x="48" y="15"/>
                    <a:pt x="48" y="14"/>
                  </a:cubicBezTo>
                  <a:cubicBezTo>
                    <a:pt x="48" y="2"/>
                    <a:pt x="48" y="2"/>
                    <a:pt x="48" y="2"/>
                  </a:cubicBezTo>
                  <a:cubicBezTo>
                    <a:pt x="48" y="1"/>
                    <a:pt x="49" y="0"/>
                    <a:pt x="50" y="0"/>
                  </a:cubicBezTo>
                  <a:close/>
                  <a:moveTo>
                    <a:pt x="62" y="96"/>
                  </a:moveTo>
                  <a:cubicBezTo>
                    <a:pt x="62" y="101"/>
                    <a:pt x="65" y="105"/>
                    <a:pt x="70" y="105"/>
                  </a:cubicBezTo>
                  <a:cubicBezTo>
                    <a:pt x="75" y="106"/>
                    <a:pt x="79" y="102"/>
                    <a:pt x="79" y="97"/>
                  </a:cubicBezTo>
                  <a:cubicBezTo>
                    <a:pt x="80" y="93"/>
                    <a:pt x="76" y="89"/>
                    <a:pt x="71" y="88"/>
                  </a:cubicBezTo>
                  <a:cubicBezTo>
                    <a:pt x="67" y="88"/>
                    <a:pt x="63" y="91"/>
                    <a:pt x="62" y="96"/>
                  </a:cubicBezTo>
                  <a:close/>
                  <a:moveTo>
                    <a:pt x="28" y="87"/>
                  </a:moveTo>
                  <a:cubicBezTo>
                    <a:pt x="21" y="88"/>
                    <a:pt x="21" y="88"/>
                    <a:pt x="21" y="88"/>
                  </a:cubicBezTo>
                  <a:cubicBezTo>
                    <a:pt x="20" y="88"/>
                    <a:pt x="20" y="88"/>
                    <a:pt x="20" y="88"/>
                  </a:cubicBezTo>
                  <a:cubicBezTo>
                    <a:pt x="20" y="96"/>
                    <a:pt x="20" y="96"/>
                    <a:pt x="20" y="96"/>
                  </a:cubicBezTo>
                  <a:cubicBezTo>
                    <a:pt x="19" y="97"/>
                    <a:pt x="20" y="97"/>
                    <a:pt x="20" y="97"/>
                  </a:cubicBezTo>
                  <a:cubicBezTo>
                    <a:pt x="27" y="99"/>
                    <a:pt x="27" y="99"/>
                    <a:pt x="27" y="99"/>
                  </a:cubicBezTo>
                  <a:cubicBezTo>
                    <a:pt x="27" y="103"/>
                    <a:pt x="27" y="106"/>
                    <a:pt x="29" y="110"/>
                  </a:cubicBezTo>
                  <a:cubicBezTo>
                    <a:pt x="23" y="114"/>
                    <a:pt x="23" y="114"/>
                    <a:pt x="23" y="114"/>
                  </a:cubicBezTo>
                  <a:cubicBezTo>
                    <a:pt x="23" y="114"/>
                    <a:pt x="23" y="115"/>
                    <a:pt x="23" y="115"/>
                  </a:cubicBezTo>
                  <a:cubicBezTo>
                    <a:pt x="26" y="122"/>
                    <a:pt x="26" y="122"/>
                    <a:pt x="26" y="122"/>
                  </a:cubicBezTo>
                  <a:cubicBezTo>
                    <a:pt x="26" y="122"/>
                    <a:pt x="27" y="122"/>
                    <a:pt x="27" y="122"/>
                  </a:cubicBezTo>
                  <a:cubicBezTo>
                    <a:pt x="34" y="121"/>
                    <a:pt x="34" y="121"/>
                    <a:pt x="34" y="121"/>
                  </a:cubicBezTo>
                  <a:cubicBezTo>
                    <a:pt x="36" y="124"/>
                    <a:pt x="38" y="127"/>
                    <a:pt x="41" y="129"/>
                  </a:cubicBezTo>
                  <a:cubicBezTo>
                    <a:pt x="38" y="136"/>
                    <a:pt x="38" y="136"/>
                    <a:pt x="38" y="136"/>
                  </a:cubicBezTo>
                  <a:cubicBezTo>
                    <a:pt x="38" y="136"/>
                    <a:pt x="38" y="136"/>
                    <a:pt x="39" y="136"/>
                  </a:cubicBezTo>
                  <a:cubicBezTo>
                    <a:pt x="45" y="141"/>
                    <a:pt x="45" y="141"/>
                    <a:pt x="45" y="141"/>
                  </a:cubicBezTo>
                  <a:cubicBezTo>
                    <a:pt x="45" y="141"/>
                    <a:pt x="46" y="141"/>
                    <a:pt x="46" y="141"/>
                  </a:cubicBezTo>
                  <a:cubicBezTo>
                    <a:pt x="51" y="136"/>
                    <a:pt x="51" y="136"/>
                    <a:pt x="51" y="136"/>
                  </a:cubicBezTo>
                  <a:cubicBezTo>
                    <a:pt x="54" y="138"/>
                    <a:pt x="58" y="139"/>
                    <a:pt x="61" y="140"/>
                  </a:cubicBezTo>
                  <a:cubicBezTo>
                    <a:pt x="62" y="147"/>
                    <a:pt x="62" y="147"/>
                    <a:pt x="62" y="147"/>
                  </a:cubicBezTo>
                  <a:cubicBezTo>
                    <a:pt x="62" y="147"/>
                    <a:pt x="63" y="147"/>
                    <a:pt x="63" y="147"/>
                  </a:cubicBezTo>
                  <a:cubicBezTo>
                    <a:pt x="71" y="148"/>
                    <a:pt x="71" y="148"/>
                    <a:pt x="71" y="148"/>
                  </a:cubicBezTo>
                  <a:cubicBezTo>
                    <a:pt x="71" y="148"/>
                    <a:pt x="71" y="148"/>
                    <a:pt x="72" y="147"/>
                  </a:cubicBezTo>
                  <a:cubicBezTo>
                    <a:pt x="74" y="141"/>
                    <a:pt x="74" y="141"/>
                    <a:pt x="74" y="141"/>
                  </a:cubicBezTo>
                  <a:cubicBezTo>
                    <a:pt x="77" y="141"/>
                    <a:pt x="81" y="140"/>
                    <a:pt x="84" y="139"/>
                  </a:cubicBezTo>
                  <a:cubicBezTo>
                    <a:pt x="88" y="144"/>
                    <a:pt x="88" y="144"/>
                    <a:pt x="88" y="144"/>
                  </a:cubicBezTo>
                  <a:cubicBezTo>
                    <a:pt x="89" y="145"/>
                    <a:pt x="89" y="145"/>
                    <a:pt x="89" y="145"/>
                  </a:cubicBezTo>
                  <a:cubicBezTo>
                    <a:pt x="97" y="141"/>
                    <a:pt x="97" y="141"/>
                    <a:pt x="97" y="141"/>
                  </a:cubicBezTo>
                  <a:cubicBezTo>
                    <a:pt x="97" y="141"/>
                    <a:pt x="97" y="141"/>
                    <a:pt x="97" y="140"/>
                  </a:cubicBezTo>
                  <a:cubicBezTo>
                    <a:pt x="96" y="134"/>
                    <a:pt x="96" y="134"/>
                    <a:pt x="96" y="134"/>
                  </a:cubicBezTo>
                  <a:cubicBezTo>
                    <a:pt x="99" y="132"/>
                    <a:pt x="102" y="130"/>
                    <a:pt x="104" y="127"/>
                  </a:cubicBezTo>
                  <a:cubicBezTo>
                    <a:pt x="110" y="129"/>
                    <a:pt x="110" y="129"/>
                    <a:pt x="110" y="129"/>
                  </a:cubicBezTo>
                  <a:cubicBezTo>
                    <a:pt x="110" y="129"/>
                    <a:pt x="111" y="129"/>
                    <a:pt x="111" y="129"/>
                  </a:cubicBezTo>
                  <a:cubicBezTo>
                    <a:pt x="116" y="123"/>
                    <a:pt x="116" y="123"/>
                    <a:pt x="116" y="123"/>
                  </a:cubicBezTo>
                  <a:cubicBezTo>
                    <a:pt x="116" y="122"/>
                    <a:pt x="116" y="122"/>
                    <a:pt x="115" y="122"/>
                  </a:cubicBezTo>
                  <a:cubicBezTo>
                    <a:pt x="111" y="117"/>
                    <a:pt x="111" y="117"/>
                    <a:pt x="111" y="117"/>
                  </a:cubicBezTo>
                  <a:cubicBezTo>
                    <a:pt x="113" y="113"/>
                    <a:pt x="114" y="110"/>
                    <a:pt x="115" y="106"/>
                  </a:cubicBezTo>
                  <a:cubicBezTo>
                    <a:pt x="121" y="105"/>
                    <a:pt x="121" y="105"/>
                    <a:pt x="121" y="105"/>
                  </a:cubicBezTo>
                  <a:cubicBezTo>
                    <a:pt x="122" y="105"/>
                    <a:pt x="122" y="105"/>
                    <a:pt x="122" y="105"/>
                  </a:cubicBezTo>
                  <a:cubicBezTo>
                    <a:pt x="123" y="97"/>
                    <a:pt x="123" y="97"/>
                    <a:pt x="123" y="97"/>
                  </a:cubicBezTo>
                  <a:cubicBezTo>
                    <a:pt x="123" y="96"/>
                    <a:pt x="122" y="96"/>
                    <a:pt x="122" y="96"/>
                  </a:cubicBezTo>
                  <a:cubicBezTo>
                    <a:pt x="116" y="94"/>
                    <a:pt x="116" y="94"/>
                    <a:pt x="116" y="94"/>
                  </a:cubicBezTo>
                  <a:cubicBezTo>
                    <a:pt x="115" y="90"/>
                    <a:pt x="115" y="87"/>
                    <a:pt x="114" y="83"/>
                  </a:cubicBezTo>
                  <a:cubicBezTo>
                    <a:pt x="119" y="79"/>
                    <a:pt x="119" y="79"/>
                    <a:pt x="119" y="79"/>
                  </a:cubicBezTo>
                  <a:cubicBezTo>
                    <a:pt x="119" y="79"/>
                    <a:pt x="119" y="78"/>
                    <a:pt x="119" y="78"/>
                  </a:cubicBezTo>
                  <a:cubicBezTo>
                    <a:pt x="116" y="71"/>
                    <a:pt x="116" y="71"/>
                    <a:pt x="116" y="71"/>
                  </a:cubicBezTo>
                  <a:cubicBezTo>
                    <a:pt x="116" y="71"/>
                    <a:pt x="115" y="70"/>
                    <a:pt x="115" y="71"/>
                  </a:cubicBezTo>
                  <a:cubicBezTo>
                    <a:pt x="108" y="72"/>
                    <a:pt x="108" y="72"/>
                    <a:pt x="108" y="72"/>
                  </a:cubicBezTo>
                  <a:cubicBezTo>
                    <a:pt x="106" y="69"/>
                    <a:pt x="104" y="66"/>
                    <a:pt x="101" y="64"/>
                  </a:cubicBezTo>
                  <a:cubicBezTo>
                    <a:pt x="104" y="57"/>
                    <a:pt x="104" y="57"/>
                    <a:pt x="104" y="57"/>
                  </a:cubicBezTo>
                  <a:cubicBezTo>
                    <a:pt x="104" y="57"/>
                    <a:pt x="104" y="57"/>
                    <a:pt x="104" y="56"/>
                  </a:cubicBezTo>
                  <a:cubicBezTo>
                    <a:pt x="97" y="52"/>
                    <a:pt x="97" y="52"/>
                    <a:pt x="97" y="52"/>
                  </a:cubicBezTo>
                  <a:cubicBezTo>
                    <a:pt x="97" y="52"/>
                    <a:pt x="96" y="52"/>
                    <a:pt x="96" y="52"/>
                  </a:cubicBezTo>
                  <a:cubicBezTo>
                    <a:pt x="91" y="57"/>
                    <a:pt x="91" y="57"/>
                    <a:pt x="91" y="57"/>
                  </a:cubicBezTo>
                  <a:cubicBezTo>
                    <a:pt x="88" y="55"/>
                    <a:pt x="84" y="54"/>
                    <a:pt x="81" y="53"/>
                  </a:cubicBezTo>
                  <a:cubicBezTo>
                    <a:pt x="80" y="46"/>
                    <a:pt x="80" y="46"/>
                    <a:pt x="80" y="46"/>
                  </a:cubicBezTo>
                  <a:cubicBezTo>
                    <a:pt x="80" y="46"/>
                    <a:pt x="80" y="46"/>
                    <a:pt x="79" y="46"/>
                  </a:cubicBezTo>
                  <a:cubicBezTo>
                    <a:pt x="71" y="45"/>
                    <a:pt x="71" y="45"/>
                    <a:pt x="71" y="45"/>
                  </a:cubicBezTo>
                  <a:cubicBezTo>
                    <a:pt x="71" y="45"/>
                    <a:pt x="71" y="45"/>
                    <a:pt x="71" y="45"/>
                  </a:cubicBezTo>
                  <a:cubicBezTo>
                    <a:pt x="68" y="52"/>
                    <a:pt x="68" y="52"/>
                    <a:pt x="68" y="52"/>
                  </a:cubicBezTo>
                  <a:cubicBezTo>
                    <a:pt x="65" y="53"/>
                    <a:pt x="61" y="53"/>
                    <a:pt x="58" y="54"/>
                  </a:cubicBezTo>
                  <a:cubicBezTo>
                    <a:pt x="54" y="49"/>
                    <a:pt x="54" y="49"/>
                    <a:pt x="54" y="49"/>
                  </a:cubicBezTo>
                  <a:cubicBezTo>
                    <a:pt x="53" y="48"/>
                    <a:pt x="53" y="48"/>
                    <a:pt x="53" y="48"/>
                  </a:cubicBezTo>
                  <a:cubicBezTo>
                    <a:pt x="46" y="52"/>
                    <a:pt x="46" y="52"/>
                    <a:pt x="46" y="52"/>
                  </a:cubicBezTo>
                  <a:cubicBezTo>
                    <a:pt x="45" y="52"/>
                    <a:pt x="45" y="52"/>
                    <a:pt x="45" y="53"/>
                  </a:cubicBezTo>
                  <a:cubicBezTo>
                    <a:pt x="47" y="60"/>
                    <a:pt x="47" y="60"/>
                    <a:pt x="47" y="60"/>
                  </a:cubicBezTo>
                  <a:cubicBezTo>
                    <a:pt x="44" y="62"/>
                    <a:pt x="41" y="64"/>
                    <a:pt x="39" y="66"/>
                  </a:cubicBezTo>
                  <a:cubicBezTo>
                    <a:pt x="32" y="64"/>
                    <a:pt x="32" y="64"/>
                    <a:pt x="32" y="64"/>
                  </a:cubicBezTo>
                  <a:cubicBezTo>
                    <a:pt x="32" y="64"/>
                    <a:pt x="31" y="64"/>
                    <a:pt x="31" y="64"/>
                  </a:cubicBezTo>
                  <a:cubicBezTo>
                    <a:pt x="27" y="70"/>
                    <a:pt x="27" y="70"/>
                    <a:pt x="27" y="70"/>
                  </a:cubicBezTo>
                  <a:cubicBezTo>
                    <a:pt x="26" y="71"/>
                    <a:pt x="26" y="71"/>
                    <a:pt x="27" y="71"/>
                  </a:cubicBezTo>
                  <a:cubicBezTo>
                    <a:pt x="31" y="77"/>
                    <a:pt x="31" y="77"/>
                    <a:pt x="31" y="77"/>
                  </a:cubicBezTo>
                  <a:cubicBezTo>
                    <a:pt x="30" y="80"/>
                    <a:pt x="29" y="83"/>
                    <a:pt x="28" y="87"/>
                  </a:cubicBezTo>
                  <a:close/>
                  <a:moveTo>
                    <a:pt x="39" y="94"/>
                  </a:moveTo>
                  <a:cubicBezTo>
                    <a:pt x="37" y="112"/>
                    <a:pt x="51" y="127"/>
                    <a:pt x="68" y="129"/>
                  </a:cubicBezTo>
                  <a:cubicBezTo>
                    <a:pt x="86" y="131"/>
                    <a:pt x="102" y="117"/>
                    <a:pt x="103" y="100"/>
                  </a:cubicBezTo>
                  <a:cubicBezTo>
                    <a:pt x="105" y="82"/>
                    <a:pt x="92" y="66"/>
                    <a:pt x="74" y="65"/>
                  </a:cubicBezTo>
                  <a:cubicBezTo>
                    <a:pt x="56" y="63"/>
                    <a:pt x="40" y="76"/>
                    <a:pt x="39"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17" name="Freeform 33"/>
            <p:cNvSpPr>
              <a:spLocks noEditPoints="1"/>
            </p:cNvSpPr>
            <p:nvPr/>
          </p:nvSpPr>
          <p:spPr bwMode="auto">
            <a:xfrm>
              <a:off x="5233455" y="4424166"/>
              <a:ext cx="337308" cy="351764"/>
            </a:xfrm>
            <a:custGeom>
              <a:avLst/>
              <a:gdLst>
                <a:gd name="T0" fmla="*/ 106 w 140"/>
                <a:gd name="T1" fmla="*/ 15 h 146"/>
                <a:gd name="T2" fmla="*/ 124 w 140"/>
                <a:gd name="T3" fmla="*/ 1 h 146"/>
                <a:gd name="T4" fmla="*/ 119 w 140"/>
                <a:gd name="T5" fmla="*/ 24 h 146"/>
                <a:gd name="T6" fmla="*/ 88 w 140"/>
                <a:gd name="T7" fmla="*/ 64 h 146"/>
                <a:gd name="T8" fmla="*/ 105 w 140"/>
                <a:gd name="T9" fmla="*/ 15 h 146"/>
                <a:gd name="T10" fmla="*/ 73 w 140"/>
                <a:gd name="T11" fmla="*/ 76 h 146"/>
                <a:gd name="T12" fmla="*/ 88 w 140"/>
                <a:gd name="T13" fmla="*/ 64 h 146"/>
                <a:gd name="T14" fmla="*/ 124 w 140"/>
                <a:gd name="T15" fmla="*/ 123 h 146"/>
                <a:gd name="T16" fmla="*/ 127 w 140"/>
                <a:gd name="T17" fmla="*/ 146 h 146"/>
                <a:gd name="T18" fmla="*/ 110 w 140"/>
                <a:gd name="T19" fmla="*/ 130 h 146"/>
                <a:gd name="T20" fmla="*/ 91 w 140"/>
                <a:gd name="T21" fmla="*/ 83 h 146"/>
                <a:gd name="T22" fmla="*/ 124 w 140"/>
                <a:gd name="T23" fmla="*/ 122 h 146"/>
                <a:gd name="T24" fmla="*/ 121 w 140"/>
                <a:gd name="T25" fmla="*/ 108 h 146"/>
                <a:gd name="T26" fmla="*/ 114 w 140"/>
                <a:gd name="T27" fmla="*/ 108 h 146"/>
                <a:gd name="T28" fmla="*/ 107 w 140"/>
                <a:gd name="T29" fmla="*/ 112 h 146"/>
                <a:gd name="T30" fmla="*/ 107 w 140"/>
                <a:gd name="T31" fmla="*/ 104 h 146"/>
                <a:gd name="T32" fmla="*/ 107 w 140"/>
                <a:gd name="T33" fmla="*/ 112 h 146"/>
                <a:gd name="T34" fmla="*/ 100 w 140"/>
                <a:gd name="T35" fmla="*/ 108 h 146"/>
                <a:gd name="T36" fmla="*/ 93 w 140"/>
                <a:gd name="T37" fmla="*/ 108 h 146"/>
                <a:gd name="T38" fmla="*/ 22 w 140"/>
                <a:gd name="T39" fmla="*/ 85 h 146"/>
                <a:gd name="T40" fmla="*/ 72 w 140"/>
                <a:gd name="T41" fmla="*/ 76 h 146"/>
                <a:gd name="T42" fmla="*/ 22 w 140"/>
                <a:gd name="T43" fmla="*/ 69 h 146"/>
                <a:gd name="T44" fmla="*/ 0 w 140"/>
                <a:gd name="T45" fmla="*/ 76 h 146"/>
                <a:gd name="T46" fmla="*/ 22 w 140"/>
                <a:gd name="T47" fmla="*/ 85 h 146"/>
                <a:gd name="T48" fmla="*/ 49 w 140"/>
                <a:gd name="T49" fmla="*/ 84 h 146"/>
                <a:gd name="T50" fmla="*/ 49 w 140"/>
                <a:gd name="T51" fmla="*/ 69 h 146"/>
                <a:gd name="T52" fmla="*/ 40 w 140"/>
                <a:gd name="T53" fmla="*/ 63 h 146"/>
                <a:gd name="T54" fmla="*/ 49 w 140"/>
                <a:gd name="T55" fmla="*/ 84 h 146"/>
                <a:gd name="T56" fmla="*/ 43 w 140"/>
                <a:gd name="T57" fmla="*/ 90 h 146"/>
                <a:gd name="T58" fmla="*/ 50 w 140"/>
                <a:gd name="T59" fmla="*/ 90 h 146"/>
                <a:gd name="T60" fmla="*/ 92 w 140"/>
                <a:gd name="T61" fmla="*/ 22 h 146"/>
                <a:gd name="T62" fmla="*/ 98 w 140"/>
                <a:gd name="T63" fmla="*/ 44 h 146"/>
                <a:gd name="T64" fmla="*/ 92 w 140"/>
                <a:gd name="T65" fmla="*/ 22 h 146"/>
                <a:gd name="T66" fmla="*/ 99 w 140"/>
                <a:gd name="T67" fmla="*/ 51 h 146"/>
                <a:gd name="T68" fmla="*/ 92 w 140"/>
                <a:gd name="T69" fmla="*/ 5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146">
                  <a:moveTo>
                    <a:pt x="105" y="15"/>
                  </a:moveTo>
                  <a:cubicBezTo>
                    <a:pt x="105" y="15"/>
                    <a:pt x="105" y="15"/>
                    <a:pt x="106" y="15"/>
                  </a:cubicBezTo>
                  <a:cubicBezTo>
                    <a:pt x="123" y="0"/>
                    <a:pt x="123" y="0"/>
                    <a:pt x="123" y="0"/>
                  </a:cubicBezTo>
                  <a:cubicBezTo>
                    <a:pt x="124" y="0"/>
                    <a:pt x="124" y="1"/>
                    <a:pt x="124" y="1"/>
                  </a:cubicBezTo>
                  <a:cubicBezTo>
                    <a:pt x="119" y="23"/>
                    <a:pt x="119" y="23"/>
                    <a:pt x="119" y="23"/>
                  </a:cubicBezTo>
                  <a:cubicBezTo>
                    <a:pt x="119" y="23"/>
                    <a:pt x="119" y="23"/>
                    <a:pt x="119" y="24"/>
                  </a:cubicBezTo>
                  <a:cubicBezTo>
                    <a:pt x="131" y="36"/>
                    <a:pt x="133" y="55"/>
                    <a:pt x="123" y="69"/>
                  </a:cubicBezTo>
                  <a:cubicBezTo>
                    <a:pt x="113" y="61"/>
                    <a:pt x="100" y="59"/>
                    <a:pt x="88" y="64"/>
                  </a:cubicBezTo>
                  <a:cubicBezTo>
                    <a:pt x="83" y="52"/>
                    <a:pt x="72" y="44"/>
                    <a:pt x="60" y="43"/>
                  </a:cubicBezTo>
                  <a:cubicBezTo>
                    <a:pt x="63" y="22"/>
                    <a:pt x="85" y="9"/>
                    <a:pt x="105" y="15"/>
                  </a:cubicBezTo>
                  <a:close/>
                  <a:moveTo>
                    <a:pt x="88" y="64"/>
                  </a:moveTo>
                  <a:cubicBezTo>
                    <a:pt x="82" y="66"/>
                    <a:pt x="77" y="70"/>
                    <a:pt x="73" y="76"/>
                  </a:cubicBezTo>
                  <a:cubicBezTo>
                    <a:pt x="78" y="80"/>
                    <a:pt x="84" y="83"/>
                    <a:pt x="91" y="83"/>
                  </a:cubicBezTo>
                  <a:cubicBezTo>
                    <a:pt x="92" y="77"/>
                    <a:pt x="91" y="70"/>
                    <a:pt x="88" y="64"/>
                  </a:cubicBezTo>
                  <a:close/>
                  <a:moveTo>
                    <a:pt x="124" y="122"/>
                  </a:moveTo>
                  <a:cubicBezTo>
                    <a:pt x="124" y="122"/>
                    <a:pt x="124" y="122"/>
                    <a:pt x="124" y="123"/>
                  </a:cubicBezTo>
                  <a:cubicBezTo>
                    <a:pt x="128" y="145"/>
                    <a:pt x="128" y="145"/>
                    <a:pt x="128" y="145"/>
                  </a:cubicBezTo>
                  <a:cubicBezTo>
                    <a:pt x="128" y="146"/>
                    <a:pt x="127" y="146"/>
                    <a:pt x="127" y="146"/>
                  </a:cubicBezTo>
                  <a:cubicBezTo>
                    <a:pt x="111" y="130"/>
                    <a:pt x="111" y="130"/>
                    <a:pt x="111" y="130"/>
                  </a:cubicBezTo>
                  <a:cubicBezTo>
                    <a:pt x="111" y="130"/>
                    <a:pt x="110" y="130"/>
                    <a:pt x="110" y="130"/>
                  </a:cubicBezTo>
                  <a:cubicBezTo>
                    <a:pt x="94" y="134"/>
                    <a:pt x="76" y="126"/>
                    <a:pt x="69" y="111"/>
                  </a:cubicBezTo>
                  <a:cubicBezTo>
                    <a:pt x="81" y="106"/>
                    <a:pt x="89" y="96"/>
                    <a:pt x="91" y="83"/>
                  </a:cubicBezTo>
                  <a:cubicBezTo>
                    <a:pt x="103" y="85"/>
                    <a:pt x="115" y="79"/>
                    <a:pt x="123" y="69"/>
                  </a:cubicBezTo>
                  <a:cubicBezTo>
                    <a:pt x="139" y="83"/>
                    <a:pt x="140" y="108"/>
                    <a:pt x="124" y="122"/>
                  </a:cubicBezTo>
                  <a:close/>
                  <a:moveTo>
                    <a:pt x="117" y="111"/>
                  </a:moveTo>
                  <a:cubicBezTo>
                    <a:pt x="120" y="111"/>
                    <a:pt x="121" y="110"/>
                    <a:pt x="121" y="108"/>
                  </a:cubicBezTo>
                  <a:cubicBezTo>
                    <a:pt x="121" y="105"/>
                    <a:pt x="119" y="104"/>
                    <a:pt x="117" y="104"/>
                  </a:cubicBezTo>
                  <a:cubicBezTo>
                    <a:pt x="115" y="104"/>
                    <a:pt x="114" y="105"/>
                    <a:pt x="114" y="108"/>
                  </a:cubicBezTo>
                  <a:cubicBezTo>
                    <a:pt x="114" y="110"/>
                    <a:pt x="115" y="111"/>
                    <a:pt x="117" y="111"/>
                  </a:cubicBezTo>
                  <a:close/>
                  <a:moveTo>
                    <a:pt x="107" y="112"/>
                  </a:moveTo>
                  <a:cubicBezTo>
                    <a:pt x="109" y="112"/>
                    <a:pt x="111" y="110"/>
                    <a:pt x="111" y="108"/>
                  </a:cubicBezTo>
                  <a:cubicBezTo>
                    <a:pt x="111" y="106"/>
                    <a:pt x="109" y="104"/>
                    <a:pt x="107" y="104"/>
                  </a:cubicBezTo>
                  <a:cubicBezTo>
                    <a:pt x="105" y="104"/>
                    <a:pt x="103" y="106"/>
                    <a:pt x="103" y="108"/>
                  </a:cubicBezTo>
                  <a:cubicBezTo>
                    <a:pt x="103" y="110"/>
                    <a:pt x="105" y="112"/>
                    <a:pt x="107" y="112"/>
                  </a:cubicBezTo>
                  <a:close/>
                  <a:moveTo>
                    <a:pt x="96" y="112"/>
                  </a:moveTo>
                  <a:cubicBezTo>
                    <a:pt x="99" y="112"/>
                    <a:pt x="100" y="110"/>
                    <a:pt x="100" y="108"/>
                  </a:cubicBezTo>
                  <a:cubicBezTo>
                    <a:pt x="100" y="106"/>
                    <a:pt x="99" y="104"/>
                    <a:pt x="96" y="104"/>
                  </a:cubicBezTo>
                  <a:cubicBezTo>
                    <a:pt x="94" y="104"/>
                    <a:pt x="93" y="106"/>
                    <a:pt x="93" y="108"/>
                  </a:cubicBezTo>
                  <a:cubicBezTo>
                    <a:pt x="93" y="110"/>
                    <a:pt x="94" y="112"/>
                    <a:pt x="96" y="112"/>
                  </a:cubicBezTo>
                  <a:close/>
                  <a:moveTo>
                    <a:pt x="22" y="85"/>
                  </a:moveTo>
                  <a:cubicBezTo>
                    <a:pt x="27" y="106"/>
                    <a:pt x="49" y="118"/>
                    <a:pt x="69" y="111"/>
                  </a:cubicBezTo>
                  <a:cubicBezTo>
                    <a:pt x="64" y="99"/>
                    <a:pt x="65" y="86"/>
                    <a:pt x="72" y="76"/>
                  </a:cubicBezTo>
                  <a:cubicBezTo>
                    <a:pt x="63" y="68"/>
                    <a:pt x="58" y="56"/>
                    <a:pt x="60" y="43"/>
                  </a:cubicBezTo>
                  <a:cubicBezTo>
                    <a:pt x="43" y="42"/>
                    <a:pt x="27" y="53"/>
                    <a:pt x="22" y="69"/>
                  </a:cubicBezTo>
                  <a:cubicBezTo>
                    <a:pt x="22" y="70"/>
                    <a:pt x="22" y="70"/>
                    <a:pt x="22" y="70"/>
                  </a:cubicBezTo>
                  <a:cubicBezTo>
                    <a:pt x="0" y="76"/>
                    <a:pt x="0" y="76"/>
                    <a:pt x="0" y="76"/>
                  </a:cubicBezTo>
                  <a:cubicBezTo>
                    <a:pt x="0" y="76"/>
                    <a:pt x="0" y="77"/>
                    <a:pt x="0" y="77"/>
                  </a:cubicBezTo>
                  <a:cubicBezTo>
                    <a:pt x="22" y="85"/>
                    <a:pt x="22" y="85"/>
                    <a:pt x="22" y="85"/>
                  </a:cubicBezTo>
                  <a:cubicBezTo>
                    <a:pt x="22" y="85"/>
                    <a:pt x="22" y="85"/>
                    <a:pt x="22" y="85"/>
                  </a:cubicBezTo>
                  <a:close/>
                  <a:moveTo>
                    <a:pt x="49" y="84"/>
                  </a:moveTo>
                  <a:cubicBezTo>
                    <a:pt x="44" y="84"/>
                    <a:pt x="44" y="84"/>
                    <a:pt x="44" y="84"/>
                  </a:cubicBezTo>
                  <a:cubicBezTo>
                    <a:pt x="43" y="76"/>
                    <a:pt x="49" y="74"/>
                    <a:pt x="49" y="69"/>
                  </a:cubicBezTo>
                  <a:cubicBezTo>
                    <a:pt x="49" y="65"/>
                    <a:pt x="44" y="66"/>
                    <a:pt x="41" y="68"/>
                  </a:cubicBezTo>
                  <a:cubicBezTo>
                    <a:pt x="40" y="63"/>
                    <a:pt x="40" y="63"/>
                    <a:pt x="40" y="63"/>
                  </a:cubicBezTo>
                  <a:cubicBezTo>
                    <a:pt x="45" y="60"/>
                    <a:pt x="55" y="61"/>
                    <a:pt x="55" y="68"/>
                  </a:cubicBezTo>
                  <a:cubicBezTo>
                    <a:pt x="55" y="75"/>
                    <a:pt x="49" y="76"/>
                    <a:pt x="49" y="84"/>
                  </a:cubicBezTo>
                  <a:close/>
                  <a:moveTo>
                    <a:pt x="46" y="94"/>
                  </a:moveTo>
                  <a:cubicBezTo>
                    <a:pt x="44" y="94"/>
                    <a:pt x="43" y="93"/>
                    <a:pt x="43" y="90"/>
                  </a:cubicBezTo>
                  <a:cubicBezTo>
                    <a:pt x="43" y="88"/>
                    <a:pt x="44" y="87"/>
                    <a:pt x="46" y="87"/>
                  </a:cubicBezTo>
                  <a:cubicBezTo>
                    <a:pt x="49" y="87"/>
                    <a:pt x="50" y="88"/>
                    <a:pt x="50" y="90"/>
                  </a:cubicBezTo>
                  <a:cubicBezTo>
                    <a:pt x="50" y="93"/>
                    <a:pt x="49" y="94"/>
                    <a:pt x="46" y="94"/>
                  </a:cubicBezTo>
                  <a:close/>
                  <a:moveTo>
                    <a:pt x="92" y="22"/>
                  </a:moveTo>
                  <a:cubicBezTo>
                    <a:pt x="93" y="44"/>
                    <a:pt x="93" y="44"/>
                    <a:pt x="93" y="44"/>
                  </a:cubicBezTo>
                  <a:cubicBezTo>
                    <a:pt x="98" y="44"/>
                    <a:pt x="98" y="44"/>
                    <a:pt x="98" y="44"/>
                  </a:cubicBezTo>
                  <a:cubicBezTo>
                    <a:pt x="98" y="22"/>
                    <a:pt x="98" y="22"/>
                    <a:pt x="98" y="22"/>
                  </a:cubicBezTo>
                  <a:cubicBezTo>
                    <a:pt x="92" y="22"/>
                    <a:pt x="92" y="22"/>
                    <a:pt x="92" y="22"/>
                  </a:cubicBezTo>
                  <a:close/>
                  <a:moveTo>
                    <a:pt x="95" y="55"/>
                  </a:moveTo>
                  <a:cubicBezTo>
                    <a:pt x="97" y="55"/>
                    <a:pt x="99" y="53"/>
                    <a:pt x="99" y="51"/>
                  </a:cubicBezTo>
                  <a:cubicBezTo>
                    <a:pt x="99" y="49"/>
                    <a:pt x="97" y="47"/>
                    <a:pt x="95" y="47"/>
                  </a:cubicBezTo>
                  <a:cubicBezTo>
                    <a:pt x="93" y="47"/>
                    <a:pt x="92" y="49"/>
                    <a:pt x="92" y="51"/>
                  </a:cubicBezTo>
                  <a:cubicBezTo>
                    <a:pt x="92" y="53"/>
                    <a:pt x="93" y="55"/>
                    <a:pt x="95"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18" name="Rectangle 34"/>
            <p:cNvSpPr>
              <a:spLocks noChangeArrowheads="1"/>
            </p:cNvSpPr>
            <p:nvPr/>
          </p:nvSpPr>
          <p:spPr bwMode="auto">
            <a:xfrm>
              <a:off x="6580277" y="4703650"/>
              <a:ext cx="342126" cy="144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19" name="Freeform 35"/>
            <p:cNvSpPr/>
            <p:nvPr/>
          </p:nvSpPr>
          <p:spPr bwMode="auto">
            <a:xfrm>
              <a:off x="6561002" y="4469944"/>
              <a:ext cx="375858" cy="127695"/>
            </a:xfrm>
            <a:custGeom>
              <a:avLst/>
              <a:gdLst>
                <a:gd name="T0" fmla="*/ 278 w 312"/>
                <a:gd name="T1" fmla="*/ 10 h 106"/>
                <a:gd name="T2" fmla="*/ 282 w 312"/>
                <a:gd name="T3" fmla="*/ 16 h 106"/>
                <a:gd name="T4" fmla="*/ 188 w 312"/>
                <a:gd name="T5" fmla="*/ 82 h 106"/>
                <a:gd name="T6" fmla="*/ 130 w 312"/>
                <a:gd name="T7" fmla="*/ 0 h 106"/>
                <a:gd name="T8" fmla="*/ 0 w 312"/>
                <a:gd name="T9" fmla="*/ 92 h 106"/>
                <a:gd name="T10" fmla="*/ 0 w 312"/>
                <a:gd name="T11" fmla="*/ 106 h 106"/>
                <a:gd name="T12" fmla="*/ 128 w 312"/>
                <a:gd name="T13" fmla="*/ 18 h 106"/>
                <a:gd name="T14" fmla="*/ 184 w 312"/>
                <a:gd name="T15" fmla="*/ 98 h 106"/>
                <a:gd name="T16" fmla="*/ 290 w 312"/>
                <a:gd name="T17" fmla="*/ 26 h 106"/>
                <a:gd name="T18" fmla="*/ 294 w 312"/>
                <a:gd name="T19" fmla="*/ 32 h 106"/>
                <a:gd name="T20" fmla="*/ 312 w 312"/>
                <a:gd name="T21" fmla="*/ 4 h 106"/>
                <a:gd name="T22" fmla="*/ 278 w 312"/>
                <a:gd name="T23" fmla="*/ 1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06">
                  <a:moveTo>
                    <a:pt x="278" y="10"/>
                  </a:moveTo>
                  <a:lnTo>
                    <a:pt x="282" y="16"/>
                  </a:lnTo>
                  <a:lnTo>
                    <a:pt x="188" y="82"/>
                  </a:lnTo>
                  <a:lnTo>
                    <a:pt x="130" y="0"/>
                  </a:lnTo>
                  <a:lnTo>
                    <a:pt x="0" y="92"/>
                  </a:lnTo>
                  <a:lnTo>
                    <a:pt x="0" y="106"/>
                  </a:lnTo>
                  <a:lnTo>
                    <a:pt x="128" y="18"/>
                  </a:lnTo>
                  <a:lnTo>
                    <a:pt x="184" y="98"/>
                  </a:lnTo>
                  <a:lnTo>
                    <a:pt x="290" y="26"/>
                  </a:lnTo>
                  <a:lnTo>
                    <a:pt x="294" y="32"/>
                  </a:lnTo>
                  <a:lnTo>
                    <a:pt x="312" y="4"/>
                  </a:lnTo>
                  <a:lnTo>
                    <a:pt x="278"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20" name="Freeform 36"/>
            <p:cNvSpPr/>
            <p:nvPr/>
          </p:nvSpPr>
          <p:spPr bwMode="auto">
            <a:xfrm>
              <a:off x="6582686" y="4554270"/>
              <a:ext cx="55415" cy="134923"/>
            </a:xfrm>
            <a:custGeom>
              <a:avLst/>
              <a:gdLst>
                <a:gd name="T0" fmla="*/ 0 w 46"/>
                <a:gd name="T1" fmla="*/ 112 h 112"/>
                <a:gd name="T2" fmla="*/ 46 w 46"/>
                <a:gd name="T3" fmla="*/ 112 h 112"/>
                <a:gd name="T4" fmla="*/ 46 w 46"/>
                <a:gd name="T5" fmla="*/ 0 h 112"/>
                <a:gd name="T6" fmla="*/ 0 w 46"/>
                <a:gd name="T7" fmla="*/ 34 h 112"/>
                <a:gd name="T8" fmla="*/ 0 w 46"/>
                <a:gd name="T9" fmla="*/ 112 h 112"/>
              </a:gdLst>
              <a:ahLst/>
              <a:cxnLst>
                <a:cxn ang="0">
                  <a:pos x="T0" y="T1"/>
                </a:cxn>
                <a:cxn ang="0">
                  <a:pos x="T2" y="T3"/>
                </a:cxn>
                <a:cxn ang="0">
                  <a:pos x="T4" y="T5"/>
                </a:cxn>
                <a:cxn ang="0">
                  <a:pos x="T6" y="T7"/>
                </a:cxn>
                <a:cxn ang="0">
                  <a:pos x="T8" y="T9"/>
                </a:cxn>
              </a:cxnLst>
              <a:rect l="0" t="0" r="r" b="b"/>
              <a:pathLst>
                <a:path w="46" h="112">
                  <a:moveTo>
                    <a:pt x="0" y="112"/>
                  </a:moveTo>
                  <a:lnTo>
                    <a:pt x="46" y="112"/>
                  </a:lnTo>
                  <a:lnTo>
                    <a:pt x="46" y="0"/>
                  </a:lnTo>
                  <a:lnTo>
                    <a:pt x="0" y="34"/>
                  </a:lnTo>
                  <a:lnTo>
                    <a:pt x="0"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21" name="Freeform 37"/>
            <p:cNvSpPr/>
            <p:nvPr/>
          </p:nvSpPr>
          <p:spPr bwMode="auto">
            <a:xfrm>
              <a:off x="6854942" y="4520540"/>
              <a:ext cx="57824" cy="168654"/>
            </a:xfrm>
            <a:custGeom>
              <a:avLst/>
              <a:gdLst>
                <a:gd name="T0" fmla="*/ 44 w 48"/>
                <a:gd name="T1" fmla="*/ 0 h 140"/>
                <a:gd name="T2" fmla="*/ 0 w 48"/>
                <a:gd name="T3" fmla="*/ 30 h 140"/>
                <a:gd name="T4" fmla="*/ 0 w 48"/>
                <a:gd name="T5" fmla="*/ 140 h 140"/>
                <a:gd name="T6" fmla="*/ 48 w 48"/>
                <a:gd name="T7" fmla="*/ 140 h 140"/>
                <a:gd name="T8" fmla="*/ 48 w 48"/>
                <a:gd name="T9" fmla="*/ 6 h 140"/>
                <a:gd name="T10" fmla="*/ 44 w 48"/>
                <a:gd name="T11" fmla="*/ 0 h 140"/>
              </a:gdLst>
              <a:ahLst/>
              <a:cxnLst>
                <a:cxn ang="0">
                  <a:pos x="T0" y="T1"/>
                </a:cxn>
                <a:cxn ang="0">
                  <a:pos x="T2" y="T3"/>
                </a:cxn>
                <a:cxn ang="0">
                  <a:pos x="T4" y="T5"/>
                </a:cxn>
                <a:cxn ang="0">
                  <a:pos x="T6" y="T7"/>
                </a:cxn>
                <a:cxn ang="0">
                  <a:pos x="T8" y="T9"/>
                </a:cxn>
                <a:cxn ang="0">
                  <a:pos x="T10" y="T11"/>
                </a:cxn>
              </a:cxnLst>
              <a:rect l="0" t="0" r="r" b="b"/>
              <a:pathLst>
                <a:path w="48" h="140">
                  <a:moveTo>
                    <a:pt x="44" y="0"/>
                  </a:moveTo>
                  <a:lnTo>
                    <a:pt x="0" y="30"/>
                  </a:lnTo>
                  <a:lnTo>
                    <a:pt x="0" y="140"/>
                  </a:lnTo>
                  <a:lnTo>
                    <a:pt x="48" y="140"/>
                  </a:lnTo>
                  <a:lnTo>
                    <a:pt x="48" y="6"/>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22" name="Freeform 38"/>
            <p:cNvSpPr/>
            <p:nvPr/>
          </p:nvSpPr>
          <p:spPr bwMode="auto">
            <a:xfrm>
              <a:off x="6787480" y="4559089"/>
              <a:ext cx="57824" cy="130104"/>
            </a:xfrm>
            <a:custGeom>
              <a:avLst/>
              <a:gdLst>
                <a:gd name="T0" fmla="*/ 0 w 48"/>
                <a:gd name="T1" fmla="*/ 34 h 108"/>
                <a:gd name="T2" fmla="*/ 0 w 48"/>
                <a:gd name="T3" fmla="*/ 108 h 108"/>
                <a:gd name="T4" fmla="*/ 48 w 48"/>
                <a:gd name="T5" fmla="*/ 108 h 108"/>
                <a:gd name="T6" fmla="*/ 48 w 48"/>
                <a:gd name="T7" fmla="*/ 0 h 108"/>
                <a:gd name="T8" fmla="*/ 0 w 48"/>
                <a:gd name="T9" fmla="*/ 34 h 108"/>
                <a:gd name="T10" fmla="*/ 0 w 48"/>
                <a:gd name="T11" fmla="*/ 34 h 108"/>
              </a:gdLst>
              <a:ahLst/>
              <a:cxnLst>
                <a:cxn ang="0">
                  <a:pos x="T0" y="T1"/>
                </a:cxn>
                <a:cxn ang="0">
                  <a:pos x="T2" y="T3"/>
                </a:cxn>
                <a:cxn ang="0">
                  <a:pos x="T4" y="T5"/>
                </a:cxn>
                <a:cxn ang="0">
                  <a:pos x="T6" y="T7"/>
                </a:cxn>
                <a:cxn ang="0">
                  <a:pos x="T8" y="T9"/>
                </a:cxn>
                <a:cxn ang="0">
                  <a:pos x="T10" y="T11"/>
                </a:cxn>
              </a:cxnLst>
              <a:rect l="0" t="0" r="r" b="b"/>
              <a:pathLst>
                <a:path w="48" h="108">
                  <a:moveTo>
                    <a:pt x="0" y="34"/>
                  </a:moveTo>
                  <a:lnTo>
                    <a:pt x="0" y="108"/>
                  </a:lnTo>
                  <a:lnTo>
                    <a:pt x="48" y="108"/>
                  </a:lnTo>
                  <a:lnTo>
                    <a:pt x="48" y="0"/>
                  </a:lnTo>
                  <a:lnTo>
                    <a:pt x="0" y="34"/>
                  </a:lnTo>
                  <a:lnTo>
                    <a:pt x="0"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23" name="Freeform 39"/>
            <p:cNvSpPr/>
            <p:nvPr/>
          </p:nvSpPr>
          <p:spPr bwMode="auto">
            <a:xfrm>
              <a:off x="6650148" y="4510902"/>
              <a:ext cx="57824" cy="178291"/>
            </a:xfrm>
            <a:custGeom>
              <a:avLst/>
              <a:gdLst>
                <a:gd name="T0" fmla="*/ 0 w 48"/>
                <a:gd name="T1" fmla="*/ 34 h 148"/>
                <a:gd name="T2" fmla="*/ 0 w 48"/>
                <a:gd name="T3" fmla="*/ 148 h 148"/>
                <a:gd name="T4" fmla="*/ 48 w 48"/>
                <a:gd name="T5" fmla="*/ 148 h 148"/>
                <a:gd name="T6" fmla="*/ 48 w 48"/>
                <a:gd name="T7" fmla="*/ 0 h 148"/>
                <a:gd name="T8" fmla="*/ 0 w 48"/>
                <a:gd name="T9" fmla="*/ 34 h 148"/>
              </a:gdLst>
              <a:ahLst/>
              <a:cxnLst>
                <a:cxn ang="0">
                  <a:pos x="T0" y="T1"/>
                </a:cxn>
                <a:cxn ang="0">
                  <a:pos x="T2" y="T3"/>
                </a:cxn>
                <a:cxn ang="0">
                  <a:pos x="T4" y="T5"/>
                </a:cxn>
                <a:cxn ang="0">
                  <a:pos x="T6" y="T7"/>
                </a:cxn>
                <a:cxn ang="0">
                  <a:pos x="T8" y="T9"/>
                </a:cxn>
              </a:cxnLst>
              <a:rect l="0" t="0" r="r" b="b"/>
              <a:pathLst>
                <a:path w="48" h="148">
                  <a:moveTo>
                    <a:pt x="0" y="34"/>
                  </a:moveTo>
                  <a:lnTo>
                    <a:pt x="0" y="148"/>
                  </a:lnTo>
                  <a:lnTo>
                    <a:pt x="48" y="148"/>
                  </a:lnTo>
                  <a:lnTo>
                    <a:pt x="48" y="0"/>
                  </a:lnTo>
                  <a:lnTo>
                    <a:pt x="0"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24" name="Freeform 40"/>
            <p:cNvSpPr/>
            <p:nvPr/>
          </p:nvSpPr>
          <p:spPr bwMode="auto">
            <a:xfrm>
              <a:off x="6720018" y="4518131"/>
              <a:ext cx="55415" cy="171064"/>
            </a:xfrm>
            <a:custGeom>
              <a:avLst/>
              <a:gdLst>
                <a:gd name="T0" fmla="*/ 0 w 46"/>
                <a:gd name="T1" fmla="*/ 0 h 142"/>
                <a:gd name="T2" fmla="*/ 0 w 46"/>
                <a:gd name="T3" fmla="*/ 142 h 142"/>
                <a:gd name="T4" fmla="*/ 46 w 46"/>
                <a:gd name="T5" fmla="*/ 142 h 142"/>
                <a:gd name="T6" fmla="*/ 46 w 46"/>
                <a:gd name="T7" fmla="*/ 70 h 142"/>
                <a:gd name="T8" fmla="*/ 0 w 46"/>
                <a:gd name="T9" fmla="*/ 0 h 142"/>
              </a:gdLst>
              <a:ahLst/>
              <a:cxnLst>
                <a:cxn ang="0">
                  <a:pos x="T0" y="T1"/>
                </a:cxn>
                <a:cxn ang="0">
                  <a:pos x="T2" y="T3"/>
                </a:cxn>
                <a:cxn ang="0">
                  <a:pos x="T4" y="T5"/>
                </a:cxn>
                <a:cxn ang="0">
                  <a:pos x="T6" y="T7"/>
                </a:cxn>
                <a:cxn ang="0">
                  <a:pos x="T8" y="T9"/>
                </a:cxn>
              </a:cxnLst>
              <a:rect l="0" t="0" r="r" b="b"/>
              <a:pathLst>
                <a:path w="46" h="142">
                  <a:moveTo>
                    <a:pt x="0" y="0"/>
                  </a:moveTo>
                  <a:lnTo>
                    <a:pt x="0" y="142"/>
                  </a:lnTo>
                  <a:lnTo>
                    <a:pt x="46" y="142"/>
                  </a:lnTo>
                  <a:lnTo>
                    <a:pt x="46" y="7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25" name="Freeform 41"/>
            <p:cNvSpPr/>
            <p:nvPr/>
          </p:nvSpPr>
          <p:spPr bwMode="auto">
            <a:xfrm>
              <a:off x="7377769" y="3356827"/>
              <a:ext cx="227683" cy="262618"/>
            </a:xfrm>
            <a:custGeom>
              <a:avLst/>
              <a:gdLst>
                <a:gd name="T0" fmla="*/ 93 w 95"/>
                <a:gd name="T1" fmla="*/ 50 h 109"/>
                <a:gd name="T2" fmla="*/ 78 w 95"/>
                <a:gd name="T3" fmla="*/ 23 h 109"/>
                <a:gd name="T4" fmla="*/ 43 w 95"/>
                <a:gd name="T5" fmla="*/ 0 h 109"/>
                <a:gd name="T6" fmla="*/ 0 w 95"/>
                <a:gd name="T7" fmla="*/ 41 h 109"/>
                <a:gd name="T8" fmla="*/ 6 w 95"/>
                <a:gd name="T9" fmla="*/ 60 h 109"/>
                <a:gd name="T10" fmla="*/ 10 w 95"/>
                <a:gd name="T11" fmla="*/ 53 h 109"/>
                <a:gd name="T12" fmla="*/ 7 w 95"/>
                <a:gd name="T13" fmla="*/ 41 h 109"/>
                <a:gd name="T14" fmla="*/ 43 w 95"/>
                <a:gd name="T15" fmla="*/ 7 h 109"/>
                <a:gd name="T16" fmla="*/ 72 w 95"/>
                <a:gd name="T17" fmla="*/ 26 h 109"/>
                <a:gd name="T18" fmla="*/ 86 w 95"/>
                <a:gd name="T19" fmla="*/ 51 h 109"/>
                <a:gd name="T20" fmla="*/ 77 w 95"/>
                <a:gd name="T21" fmla="*/ 51 h 109"/>
                <a:gd name="T22" fmla="*/ 76 w 95"/>
                <a:gd name="T23" fmla="*/ 51 h 109"/>
                <a:gd name="T24" fmla="*/ 72 w 95"/>
                <a:gd name="T25" fmla="*/ 82 h 109"/>
                <a:gd name="T26" fmla="*/ 44 w 95"/>
                <a:gd name="T27" fmla="*/ 78 h 109"/>
                <a:gd name="T28" fmla="*/ 44 w 95"/>
                <a:gd name="T29" fmla="*/ 103 h 109"/>
                <a:gd name="T30" fmla="*/ 21 w 95"/>
                <a:gd name="T31" fmla="*/ 103 h 109"/>
                <a:gd name="T32" fmla="*/ 21 w 95"/>
                <a:gd name="T33" fmla="*/ 72 h 109"/>
                <a:gd name="T34" fmla="*/ 16 w 95"/>
                <a:gd name="T35" fmla="*/ 66 h 109"/>
                <a:gd name="T36" fmla="*/ 13 w 95"/>
                <a:gd name="T37" fmla="*/ 72 h 109"/>
                <a:gd name="T38" fmla="*/ 15 w 95"/>
                <a:gd name="T39" fmla="*/ 75 h 109"/>
                <a:gd name="T40" fmla="*/ 15 w 95"/>
                <a:gd name="T41" fmla="*/ 109 h 109"/>
                <a:gd name="T42" fmla="*/ 51 w 95"/>
                <a:gd name="T43" fmla="*/ 109 h 109"/>
                <a:gd name="T44" fmla="*/ 51 w 95"/>
                <a:gd name="T45" fmla="*/ 86 h 109"/>
                <a:gd name="T46" fmla="*/ 72 w 95"/>
                <a:gd name="T47" fmla="*/ 88 h 109"/>
                <a:gd name="T48" fmla="*/ 83 w 95"/>
                <a:gd name="T49" fmla="*/ 58 h 109"/>
                <a:gd name="T50" fmla="*/ 88 w 95"/>
                <a:gd name="T51" fmla="*/ 58 h 109"/>
                <a:gd name="T52" fmla="*/ 93 w 95"/>
                <a:gd name="T53" fmla="*/ 5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09">
                  <a:moveTo>
                    <a:pt x="93" y="50"/>
                  </a:moveTo>
                  <a:cubicBezTo>
                    <a:pt x="78" y="23"/>
                    <a:pt x="78" y="23"/>
                    <a:pt x="78" y="23"/>
                  </a:cubicBezTo>
                  <a:cubicBezTo>
                    <a:pt x="71" y="10"/>
                    <a:pt x="58" y="0"/>
                    <a:pt x="43" y="0"/>
                  </a:cubicBezTo>
                  <a:cubicBezTo>
                    <a:pt x="21" y="0"/>
                    <a:pt x="0" y="17"/>
                    <a:pt x="0" y="41"/>
                  </a:cubicBezTo>
                  <a:cubicBezTo>
                    <a:pt x="0" y="46"/>
                    <a:pt x="3" y="53"/>
                    <a:pt x="6" y="60"/>
                  </a:cubicBezTo>
                  <a:cubicBezTo>
                    <a:pt x="7" y="58"/>
                    <a:pt x="9" y="55"/>
                    <a:pt x="10" y="53"/>
                  </a:cubicBezTo>
                  <a:cubicBezTo>
                    <a:pt x="8" y="48"/>
                    <a:pt x="7" y="44"/>
                    <a:pt x="7" y="41"/>
                  </a:cubicBezTo>
                  <a:cubicBezTo>
                    <a:pt x="7" y="21"/>
                    <a:pt x="24" y="7"/>
                    <a:pt x="43" y="7"/>
                  </a:cubicBezTo>
                  <a:cubicBezTo>
                    <a:pt x="56" y="7"/>
                    <a:pt x="67" y="15"/>
                    <a:pt x="72" y="26"/>
                  </a:cubicBezTo>
                  <a:cubicBezTo>
                    <a:pt x="86" y="51"/>
                    <a:pt x="86" y="51"/>
                    <a:pt x="86" y="51"/>
                  </a:cubicBezTo>
                  <a:cubicBezTo>
                    <a:pt x="77" y="51"/>
                    <a:pt x="77" y="51"/>
                    <a:pt x="77" y="51"/>
                  </a:cubicBezTo>
                  <a:cubicBezTo>
                    <a:pt x="76" y="51"/>
                    <a:pt x="76" y="51"/>
                    <a:pt x="76" y="51"/>
                  </a:cubicBezTo>
                  <a:cubicBezTo>
                    <a:pt x="77" y="65"/>
                    <a:pt x="77" y="81"/>
                    <a:pt x="72" y="82"/>
                  </a:cubicBezTo>
                  <a:cubicBezTo>
                    <a:pt x="63" y="82"/>
                    <a:pt x="53" y="80"/>
                    <a:pt x="44" y="78"/>
                  </a:cubicBezTo>
                  <a:cubicBezTo>
                    <a:pt x="44" y="103"/>
                    <a:pt x="44" y="103"/>
                    <a:pt x="44" y="103"/>
                  </a:cubicBezTo>
                  <a:cubicBezTo>
                    <a:pt x="21" y="103"/>
                    <a:pt x="21" y="103"/>
                    <a:pt x="21" y="103"/>
                  </a:cubicBezTo>
                  <a:cubicBezTo>
                    <a:pt x="21" y="103"/>
                    <a:pt x="21" y="74"/>
                    <a:pt x="21" y="72"/>
                  </a:cubicBezTo>
                  <a:cubicBezTo>
                    <a:pt x="19" y="70"/>
                    <a:pt x="18" y="69"/>
                    <a:pt x="16" y="66"/>
                  </a:cubicBezTo>
                  <a:cubicBezTo>
                    <a:pt x="15" y="68"/>
                    <a:pt x="14" y="70"/>
                    <a:pt x="13" y="72"/>
                  </a:cubicBezTo>
                  <a:cubicBezTo>
                    <a:pt x="13" y="73"/>
                    <a:pt x="14" y="74"/>
                    <a:pt x="15" y="75"/>
                  </a:cubicBezTo>
                  <a:cubicBezTo>
                    <a:pt x="15" y="109"/>
                    <a:pt x="15" y="109"/>
                    <a:pt x="15" y="109"/>
                  </a:cubicBezTo>
                  <a:cubicBezTo>
                    <a:pt x="51" y="109"/>
                    <a:pt x="51" y="109"/>
                    <a:pt x="51" y="109"/>
                  </a:cubicBezTo>
                  <a:cubicBezTo>
                    <a:pt x="51" y="86"/>
                    <a:pt x="51" y="86"/>
                    <a:pt x="51" y="86"/>
                  </a:cubicBezTo>
                  <a:cubicBezTo>
                    <a:pt x="58" y="88"/>
                    <a:pt x="65" y="88"/>
                    <a:pt x="72" y="88"/>
                  </a:cubicBezTo>
                  <a:cubicBezTo>
                    <a:pt x="83" y="88"/>
                    <a:pt x="83" y="75"/>
                    <a:pt x="83" y="58"/>
                  </a:cubicBezTo>
                  <a:cubicBezTo>
                    <a:pt x="88" y="58"/>
                    <a:pt x="88" y="58"/>
                    <a:pt x="88" y="58"/>
                  </a:cubicBezTo>
                  <a:cubicBezTo>
                    <a:pt x="92" y="58"/>
                    <a:pt x="95" y="53"/>
                    <a:pt x="93"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26" name="Freeform 42"/>
            <p:cNvSpPr/>
            <p:nvPr/>
          </p:nvSpPr>
          <p:spPr bwMode="auto">
            <a:xfrm>
              <a:off x="7204296" y="3356827"/>
              <a:ext cx="227683" cy="262618"/>
            </a:xfrm>
            <a:custGeom>
              <a:avLst/>
              <a:gdLst>
                <a:gd name="T0" fmla="*/ 89 w 95"/>
                <a:gd name="T1" fmla="*/ 20 h 109"/>
                <a:gd name="T2" fmla="*/ 84 w 95"/>
                <a:gd name="T3" fmla="*/ 26 h 109"/>
                <a:gd name="T4" fmla="*/ 88 w 95"/>
                <a:gd name="T5" fmla="*/ 41 h 109"/>
                <a:gd name="T6" fmla="*/ 74 w 95"/>
                <a:gd name="T7" fmla="*/ 72 h 109"/>
                <a:gd name="T8" fmla="*/ 74 w 95"/>
                <a:gd name="T9" fmla="*/ 103 h 109"/>
                <a:gd name="T10" fmla="*/ 51 w 95"/>
                <a:gd name="T11" fmla="*/ 103 h 109"/>
                <a:gd name="T12" fmla="*/ 51 w 95"/>
                <a:gd name="T13" fmla="*/ 78 h 109"/>
                <a:gd name="T14" fmla="*/ 23 w 95"/>
                <a:gd name="T15" fmla="*/ 82 h 109"/>
                <a:gd name="T16" fmla="*/ 18 w 95"/>
                <a:gd name="T17" fmla="*/ 51 h 109"/>
                <a:gd name="T18" fmla="*/ 18 w 95"/>
                <a:gd name="T19" fmla="*/ 51 h 109"/>
                <a:gd name="T20" fmla="*/ 8 w 95"/>
                <a:gd name="T21" fmla="*/ 51 h 109"/>
                <a:gd name="T22" fmla="*/ 22 w 95"/>
                <a:gd name="T23" fmla="*/ 26 h 109"/>
                <a:gd name="T24" fmla="*/ 52 w 95"/>
                <a:gd name="T25" fmla="*/ 7 h 109"/>
                <a:gd name="T26" fmla="*/ 78 w 95"/>
                <a:gd name="T27" fmla="*/ 17 h 109"/>
                <a:gd name="T28" fmla="*/ 82 w 95"/>
                <a:gd name="T29" fmla="*/ 12 h 109"/>
                <a:gd name="T30" fmla="*/ 52 w 95"/>
                <a:gd name="T31" fmla="*/ 0 h 109"/>
                <a:gd name="T32" fmla="*/ 17 w 95"/>
                <a:gd name="T33" fmla="*/ 23 h 109"/>
                <a:gd name="T34" fmla="*/ 2 w 95"/>
                <a:gd name="T35" fmla="*/ 50 h 109"/>
                <a:gd name="T36" fmla="*/ 7 w 95"/>
                <a:gd name="T37" fmla="*/ 58 h 109"/>
                <a:gd name="T38" fmla="*/ 12 w 95"/>
                <a:gd name="T39" fmla="*/ 58 h 109"/>
                <a:gd name="T40" fmla="*/ 22 w 95"/>
                <a:gd name="T41" fmla="*/ 88 h 109"/>
                <a:gd name="T42" fmla="*/ 44 w 95"/>
                <a:gd name="T43" fmla="*/ 86 h 109"/>
                <a:gd name="T44" fmla="*/ 44 w 95"/>
                <a:gd name="T45" fmla="*/ 109 h 109"/>
                <a:gd name="T46" fmla="*/ 80 w 95"/>
                <a:gd name="T47" fmla="*/ 109 h 109"/>
                <a:gd name="T48" fmla="*/ 80 w 95"/>
                <a:gd name="T49" fmla="*/ 75 h 109"/>
                <a:gd name="T50" fmla="*/ 95 w 95"/>
                <a:gd name="T51" fmla="*/ 41 h 109"/>
                <a:gd name="T52" fmla="*/ 89 w 95"/>
                <a:gd name="T53" fmla="*/ 2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09">
                  <a:moveTo>
                    <a:pt x="89" y="20"/>
                  </a:moveTo>
                  <a:cubicBezTo>
                    <a:pt x="88" y="21"/>
                    <a:pt x="85" y="24"/>
                    <a:pt x="84" y="26"/>
                  </a:cubicBezTo>
                  <a:cubicBezTo>
                    <a:pt x="87" y="31"/>
                    <a:pt x="88" y="35"/>
                    <a:pt x="88" y="41"/>
                  </a:cubicBezTo>
                  <a:cubicBezTo>
                    <a:pt x="88" y="48"/>
                    <a:pt x="79" y="66"/>
                    <a:pt x="74" y="72"/>
                  </a:cubicBezTo>
                  <a:cubicBezTo>
                    <a:pt x="74" y="74"/>
                    <a:pt x="74" y="103"/>
                    <a:pt x="74" y="103"/>
                  </a:cubicBezTo>
                  <a:cubicBezTo>
                    <a:pt x="51" y="103"/>
                    <a:pt x="51" y="103"/>
                    <a:pt x="51" y="103"/>
                  </a:cubicBezTo>
                  <a:cubicBezTo>
                    <a:pt x="51" y="78"/>
                    <a:pt x="51" y="78"/>
                    <a:pt x="51" y="78"/>
                  </a:cubicBezTo>
                  <a:cubicBezTo>
                    <a:pt x="42" y="80"/>
                    <a:pt x="32" y="82"/>
                    <a:pt x="23" y="82"/>
                  </a:cubicBezTo>
                  <a:cubicBezTo>
                    <a:pt x="18" y="81"/>
                    <a:pt x="18" y="65"/>
                    <a:pt x="18" y="51"/>
                  </a:cubicBezTo>
                  <a:cubicBezTo>
                    <a:pt x="18" y="51"/>
                    <a:pt x="18" y="51"/>
                    <a:pt x="18" y="51"/>
                  </a:cubicBezTo>
                  <a:cubicBezTo>
                    <a:pt x="8" y="51"/>
                    <a:pt x="8" y="51"/>
                    <a:pt x="8" y="51"/>
                  </a:cubicBezTo>
                  <a:cubicBezTo>
                    <a:pt x="22" y="26"/>
                    <a:pt x="22" y="26"/>
                    <a:pt x="22" y="26"/>
                  </a:cubicBezTo>
                  <a:cubicBezTo>
                    <a:pt x="28" y="15"/>
                    <a:pt x="39" y="7"/>
                    <a:pt x="52" y="7"/>
                  </a:cubicBezTo>
                  <a:cubicBezTo>
                    <a:pt x="61" y="7"/>
                    <a:pt x="71" y="11"/>
                    <a:pt x="78" y="17"/>
                  </a:cubicBezTo>
                  <a:cubicBezTo>
                    <a:pt x="79" y="16"/>
                    <a:pt x="80" y="14"/>
                    <a:pt x="82" y="12"/>
                  </a:cubicBezTo>
                  <a:cubicBezTo>
                    <a:pt x="74" y="5"/>
                    <a:pt x="63" y="0"/>
                    <a:pt x="52" y="0"/>
                  </a:cubicBezTo>
                  <a:cubicBezTo>
                    <a:pt x="37" y="0"/>
                    <a:pt x="23" y="10"/>
                    <a:pt x="17" y="23"/>
                  </a:cubicBezTo>
                  <a:cubicBezTo>
                    <a:pt x="2" y="50"/>
                    <a:pt x="2" y="50"/>
                    <a:pt x="2" y="50"/>
                  </a:cubicBezTo>
                  <a:cubicBezTo>
                    <a:pt x="0" y="53"/>
                    <a:pt x="3" y="58"/>
                    <a:pt x="7" y="58"/>
                  </a:cubicBezTo>
                  <a:cubicBezTo>
                    <a:pt x="12" y="58"/>
                    <a:pt x="12" y="58"/>
                    <a:pt x="12" y="58"/>
                  </a:cubicBezTo>
                  <a:cubicBezTo>
                    <a:pt x="12" y="75"/>
                    <a:pt x="12" y="88"/>
                    <a:pt x="22" y="88"/>
                  </a:cubicBezTo>
                  <a:cubicBezTo>
                    <a:pt x="30" y="88"/>
                    <a:pt x="37" y="88"/>
                    <a:pt x="44" y="86"/>
                  </a:cubicBezTo>
                  <a:cubicBezTo>
                    <a:pt x="44" y="109"/>
                    <a:pt x="44" y="109"/>
                    <a:pt x="44" y="109"/>
                  </a:cubicBezTo>
                  <a:cubicBezTo>
                    <a:pt x="80" y="109"/>
                    <a:pt x="80" y="109"/>
                    <a:pt x="80" y="109"/>
                  </a:cubicBezTo>
                  <a:cubicBezTo>
                    <a:pt x="80" y="75"/>
                    <a:pt x="80" y="75"/>
                    <a:pt x="80" y="75"/>
                  </a:cubicBezTo>
                  <a:cubicBezTo>
                    <a:pt x="86" y="68"/>
                    <a:pt x="95" y="49"/>
                    <a:pt x="95" y="41"/>
                  </a:cubicBezTo>
                  <a:cubicBezTo>
                    <a:pt x="95" y="34"/>
                    <a:pt x="92" y="26"/>
                    <a:pt x="8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sp>
          <p:nvSpPr>
            <p:cNvPr id="27" name="Freeform 43"/>
            <p:cNvSpPr>
              <a:spLocks noEditPoints="1"/>
            </p:cNvSpPr>
            <p:nvPr/>
          </p:nvSpPr>
          <p:spPr bwMode="auto">
            <a:xfrm>
              <a:off x="5737334" y="3158230"/>
              <a:ext cx="775674" cy="869227"/>
            </a:xfrm>
            <a:custGeom>
              <a:avLst/>
              <a:gdLst>
                <a:gd name="T0" fmla="*/ 227 w 322"/>
                <a:gd name="T1" fmla="*/ 47 h 204"/>
                <a:gd name="T2" fmla="*/ 255 w 322"/>
                <a:gd name="T3" fmla="*/ 1 h 204"/>
                <a:gd name="T4" fmla="*/ 283 w 322"/>
                <a:gd name="T5" fmla="*/ 47 h 204"/>
                <a:gd name="T6" fmla="*/ 227 w 322"/>
                <a:gd name="T7" fmla="*/ 47 h 204"/>
                <a:gd name="T8" fmla="*/ 127 w 322"/>
                <a:gd name="T9" fmla="*/ 74 h 204"/>
                <a:gd name="T10" fmla="*/ 162 w 322"/>
                <a:gd name="T11" fmla="*/ 16 h 204"/>
                <a:gd name="T12" fmla="*/ 196 w 322"/>
                <a:gd name="T13" fmla="*/ 74 h 204"/>
                <a:gd name="T14" fmla="*/ 127 w 322"/>
                <a:gd name="T15" fmla="*/ 74 h 204"/>
                <a:gd name="T16" fmla="*/ 220 w 322"/>
                <a:gd name="T17" fmla="*/ 123 h 204"/>
                <a:gd name="T18" fmla="*/ 188 w 322"/>
                <a:gd name="T19" fmla="*/ 116 h 204"/>
                <a:gd name="T20" fmla="*/ 182 w 322"/>
                <a:gd name="T21" fmla="*/ 118 h 204"/>
                <a:gd name="T22" fmla="*/ 141 w 322"/>
                <a:gd name="T23" fmla="*/ 117 h 204"/>
                <a:gd name="T24" fmla="*/ 136 w 322"/>
                <a:gd name="T25" fmla="*/ 115 h 204"/>
                <a:gd name="T26" fmla="*/ 106 w 322"/>
                <a:gd name="T27" fmla="*/ 123 h 204"/>
                <a:gd name="T28" fmla="*/ 86 w 322"/>
                <a:gd name="T29" fmla="*/ 183 h 204"/>
                <a:gd name="T30" fmla="*/ 93 w 322"/>
                <a:gd name="T31" fmla="*/ 189 h 204"/>
                <a:gd name="T32" fmla="*/ 231 w 322"/>
                <a:gd name="T33" fmla="*/ 189 h 204"/>
                <a:gd name="T34" fmla="*/ 239 w 322"/>
                <a:gd name="T35" fmla="*/ 182 h 204"/>
                <a:gd name="T36" fmla="*/ 220 w 322"/>
                <a:gd name="T37" fmla="*/ 123 h 204"/>
                <a:gd name="T38" fmla="*/ 39 w 322"/>
                <a:gd name="T39" fmla="*/ 47 h 204"/>
                <a:gd name="T40" fmla="*/ 67 w 322"/>
                <a:gd name="T41" fmla="*/ 1 h 204"/>
                <a:gd name="T42" fmla="*/ 95 w 322"/>
                <a:gd name="T43" fmla="*/ 47 h 204"/>
                <a:gd name="T44" fmla="*/ 39 w 322"/>
                <a:gd name="T45" fmla="*/ 47 h 204"/>
                <a:gd name="T46" fmla="*/ 114 w 322"/>
                <a:gd name="T47" fmla="*/ 87 h 204"/>
                <a:gd name="T48" fmla="*/ 88 w 322"/>
                <a:gd name="T49" fmla="*/ 81 h 204"/>
                <a:gd name="T50" fmla="*/ 84 w 322"/>
                <a:gd name="T51" fmla="*/ 82 h 204"/>
                <a:gd name="T52" fmla="*/ 51 w 322"/>
                <a:gd name="T53" fmla="*/ 81 h 204"/>
                <a:gd name="T54" fmla="*/ 47 w 322"/>
                <a:gd name="T55" fmla="*/ 80 h 204"/>
                <a:gd name="T56" fmla="*/ 23 w 322"/>
                <a:gd name="T57" fmla="*/ 86 h 204"/>
                <a:gd name="T58" fmla="*/ 6 w 322"/>
                <a:gd name="T59" fmla="*/ 134 h 204"/>
                <a:gd name="T60" fmla="*/ 12 w 322"/>
                <a:gd name="T61" fmla="*/ 139 h 204"/>
                <a:gd name="T62" fmla="*/ 80 w 322"/>
                <a:gd name="T63" fmla="*/ 148 h 204"/>
                <a:gd name="T64" fmla="*/ 130 w 322"/>
                <a:gd name="T65" fmla="*/ 112 h 204"/>
                <a:gd name="T66" fmla="*/ 114 w 322"/>
                <a:gd name="T67" fmla="*/ 87 h 204"/>
                <a:gd name="T68" fmla="*/ 302 w 322"/>
                <a:gd name="T69" fmla="*/ 87 h 204"/>
                <a:gd name="T70" fmla="*/ 276 w 322"/>
                <a:gd name="T71" fmla="*/ 81 h 204"/>
                <a:gd name="T72" fmla="*/ 272 w 322"/>
                <a:gd name="T73" fmla="*/ 82 h 204"/>
                <a:gd name="T74" fmla="*/ 239 w 322"/>
                <a:gd name="T75" fmla="*/ 81 h 204"/>
                <a:gd name="T76" fmla="*/ 235 w 322"/>
                <a:gd name="T77" fmla="*/ 80 h 204"/>
                <a:gd name="T78" fmla="*/ 211 w 322"/>
                <a:gd name="T79" fmla="*/ 86 h 204"/>
                <a:gd name="T80" fmla="*/ 193 w 322"/>
                <a:gd name="T81" fmla="*/ 112 h 204"/>
                <a:gd name="T82" fmla="*/ 243 w 322"/>
                <a:gd name="T83" fmla="*/ 148 h 204"/>
                <a:gd name="T84" fmla="*/ 311 w 322"/>
                <a:gd name="T85" fmla="*/ 140 h 204"/>
                <a:gd name="T86" fmla="*/ 317 w 322"/>
                <a:gd name="T87" fmla="*/ 134 h 204"/>
                <a:gd name="T88" fmla="*/ 302 w 322"/>
                <a:gd name="T89" fmla="*/ 8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2" h="204">
                  <a:moveTo>
                    <a:pt x="227" y="47"/>
                  </a:moveTo>
                  <a:cubicBezTo>
                    <a:pt x="223" y="25"/>
                    <a:pt x="228" y="1"/>
                    <a:pt x="255" y="1"/>
                  </a:cubicBezTo>
                  <a:cubicBezTo>
                    <a:pt x="282" y="1"/>
                    <a:pt x="286" y="25"/>
                    <a:pt x="283" y="47"/>
                  </a:cubicBezTo>
                  <a:cubicBezTo>
                    <a:pt x="274" y="96"/>
                    <a:pt x="236" y="89"/>
                    <a:pt x="227" y="47"/>
                  </a:cubicBezTo>
                  <a:close/>
                  <a:moveTo>
                    <a:pt x="127" y="74"/>
                  </a:moveTo>
                  <a:cubicBezTo>
                    <a:pt x="121" y="47"/>
                    <a:pt x="128" y="16"/>
                    <a:pt x="162" y="16"/>
                  </a:cubicBezTo>
                  <a:cubicBezTo>
                    <a:pt x="194" y="17"/>
                    <a:pt x="200" y="47"/>
                    <a:pt x="196" y="74"/>
                  </a:cubicBezTo>
                  <a:cubicBezTo>
                    <a:pt x="185" y="135"/>
                    <a:pt x="138" y="126"/>
                    <a:pt x="127" y="74"/>
                  </a:cubicBezTo>
                  <a:close/>
                  <a:moveTo>
                    <a:pt x="220" y="123"/>
                  </a:moveTo>
                  <a:cubicBezTo>
                    <a:pt x="216" y="122"/>
                    <a:pt x="196" y="117"/>
                    <a:pt x="188" y="116"/>
                  </a:cubicBezTo>
                  <a:cubicBezTo>
                    <a:pt x="185" y="116"/>
                    <a:pt x="184" y="116"/>
                    <a:pt x="182" y="118"/>
                  </a:cubicBezTo>
                  <a:cubicBezTo>
                    <a:pt x="169" y="128"/>
                    <a:pt x="155" y="128"/>
                    <a:pt x="141" y="117"/>
                  </a:cubicBezTo>
                  <a:cubicBezTo>
                    <a:pt x="139" y="116"/>
                    <a:pt x="138" y="115"/>
                    <a:pt x="136" y="115"/>
                  </a:cubicBezTo>
                  <a:cubicBezTo>
                    <a:pt x="127" y="116"/>
                    <a:pt x="110" y="121"/>
                    <a:pt x="106" y="123"/>
                  </a:cubicBezTo>
                  <a:cubicBezTo>
                    <a:pt x="78" y="135"/>
                    <a:pt x="83" y="159"/>
                    <a:pt x="86" y="183"/>
                  </a:cubicBezTo>
                  <a:cubicBezTo>
                    <a:pt x="86" y="186"/>
                    <a:pt x="89" y="188"/>
                    <a:pt x="93" y="189"/>
                  </a:cubicBezTo>
                  <a:cubicBezTo>
                    <a:pt x="136" y="203"/>
                    <a:pt x="182" y="204"/>
                    <a:pt x="231" y="189"/>
                  </a:cubicBezTo>
                  <a:cubicBezTo>
                    <a:pt x="235" y="188"/>
                    <a:pt x="238" y="186"/>
                    <a:pt x="239" y="182"/>
                  </a:cubicBezTo>
                  <a:cubicBezTo>
                    <a:pt x="240" y="160"/>
                    <a:pt x="244" y="131"/>
                    <a:pt x="220" y="123"/>
                  </a:cubicBezTo>
                  <a:close/>
                  <a:moveTo>
                    <a:pt x="39" y="47"/>
                  </a:moveTo>
                  <a:cubicBezTo>
                    <a:pt x="35" y="25"/>
                    <a:pt x="40" y="0"/>
                    <a:pt x="67" y="1"/>
                  </a:cubicBezTo>
                  <a:cubicBezTo>
                    <a:pt x="94" y="1"/>
                    <a:pt x="98" y="25"/>
                    <a:pt x="95" y="47"/>
                  </a:cubicBezTo>
                  <a:cubicBezTo>
                    <a:pt x="86" y="96"/>
                    <a:pt x="48" y="89"/>
                    <a:pt x="39" y="47"/>
                  </a:cubicBezTo>
                  <a:close/>
                  <a:moveTo>
                    <a:pt x="114" y="87"/>
                  </a:moveTo>
                  <a:cubicBezTo>
                    <a:pt x="111" y="86"/>
                    <a:pt x="95" y="82"/>
                    <a:pt x="88" y="81"/>
                  </a:cubicBezTo>
                  <a:cubicBezTo>
                    <a:pt x="87" y="80"/>
                    <a:pt x="85" y="81"/>
                    <a:pt x="84" y="82"/>
                  </a:cubicBezTo>
                  <a:cubicBezTo>
                    <a:pt x="74" y="91"/>
                    <a:pt x="62" y="90"/>
                    <a:pt x="51" y="81"/>
                  </a:cubicBezTo>
                  <a:cubicBezTo>
                    <a:pt x="49" y="80"/>
                    <a:pt x="48" y="80"/>
                    <a:pt x="47" y="80"/>
                  </a:cubicBezTo>
                  <a:cubicBezTo>
                    <a:pt x="39" y="81"/>
                    <a:pt x="26" y="85"/>
                    <a:pt x="23" y="86"/>
                  </a:cubicBezTo>
                  <a:cubicBezTo>
                    <a:pt x="0" y="96"/>
                    <a:pt x="5" y="115"/>
                    <a:pt x="6" y="134"/>
                  </a:cubicBezTo>
                  <a:cubicBezTo>
                    <a:pt x="7" y="137"/>
                    <a:pt x="9" y="138"/>
                    <a:pt x="12" y="139"/>
                  </a:cubicBezTo>
                  <a:cubicBezTo>
                    <a:pt x="34" y="147"/>
                    <a:pt x="57" y="149"/>
                    <a:pt x="80" y="148"/>
                  </a:cubicBezTo>
                  <a:cubicBezTo>
                    <a:pt x="85" y="123"/>
                    <a:pt x="108" y="115"/>
                    <a:pt x="130" y="112"/>
                  </a:cubicBezTo>
                  <a:cubicBezTo>
                    <a:pt x="129" y="100"/>
                    <a:pt x="126" y="90"/>
                    <a:pt x="114" y="87"/>
                  </a:cubicBezTo>
                  <a:close/>
                  <a:moveTo>
                    <a:pt x="302" y="87"/>
                  </a:moveTo>
                  <a:cubicBezTo>
                    <a:pt x="299" y="86"/>
                    <a:pt x="283" y="82"/>
                    <a:pt x="276" y="81"/>
                  </a:cubicBezTo>
                  <a:cubicBezTo>
                    <a:pt x="275" y="81"/>
                    <a:pt x="273" y="81"/>
                    <a:pt x="272" y="82"/>
                  </a:cubicBezTo>
                  <a:cubicBezTo>
                    <a:pt x="262" y="91"/>
                    <a:pt x="250" y="90"/>
                    <a:pt x="239" y="81"/>
                  </a:cubicBezTo>
                  <a:cubicBezTo>
                    <a:pt x="237" y="81"/>
                    <a:pt x="236" y="80"/>
                    <a:pt x="235" y="80"/>
                  </a:cubicBezTo>
                  <a:cubicBezTo>
                    <a:pt x="227" y="81"/>
                    <a:pt x="214" y="85"/>
                    <a:pt x="211" y="86"/>
                  </a:cubicBezTo>
                  <a:cubicBezTo>
                    <a:pt x="197" y="92"/>
                    <a:pt x="193" y="102"/>
                    <a:pt x="193" y="112"/>
                  </a:cubicBezTo>
                  <a:cubicBezTo>
                    <a:pt x="217" y="117"/>
                    <a:pt x="239" y="120"/>
                    <a:pt x="243" y="148"/>
                  </a:cubicBezTo>
                  <a:cubicBezTo>
                    <a:pt x="265" y="149"/>
                    <a:pt x="288" y="147"/>
                    <a:pt x="311" y="140"/>
                  </a:cubicBezTo>
                  <a:cubicBezTo>
                    <a:pt x="314" y="139"/>
                    <a:pt x="317" y="137"/>
                    <a:pt x="317" y="134"/>
                  </a:cubicBezTo>
                  <a:cubicBezTo>
                    <a:pt x="318" y="116"/>
                    <a:pt x="322" y="93"/>
                    <a:pt x="302" y="87"/>
                  </a:cubicBezTo>
                  <a:close/>
                </a:path>
              </a:pathLst>
            </a:custGeom>
            <a:solidFill>
              <a:srgbClr val="3D54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sym typeface="Arial" panose="020B0604020202020204"/>
              </a:endParaRPr>
            </a:p>
          </p:txBody>
        </p:sp>
      </p:grpSp>
      <p:sp>
        <p:nvSpPr>
          <p:cNvPr id="29" name="îsḻíḑê"/>
          <p:cNvSpPr txBox="1"/>
          <p:nvPr/>
        </p:nvSpPr>
        <p:spPr>
          <a:xfrm>
            <a:off x="7600950" y="1884045"/>
            <a:ext cx="4002405" cy="2239010"/>
          </a:xfrm>
          <a:prstGeom prst="rect">
            <a:avLst/>
          </a:prstGeom>
          <a:noFill/>
        </p:spPr>
        <p:txBody>
          <a:bodyPr wrap="square" lIns="91440" tIns="45720" rIns="91440" bIns="45720"/>
          <a:lstStyle/>
          <a:p>
            <a:pPr algn="l">
              <a:lnSpc>
                <a:spcPct val="130000"/>
              </a:lnSpc>
              <a:buClrTx/>
              <a:buSzTx/>
              <a:buFontTx/>
            </a:pPr>
            <a:r>
              <a:rPr lang="en-US" dirty="0">
                <a:latin typeface="阿里妈妈东方大楷" charset="-122"/>
                <a:ea typeface="阿里妈妈东方大楷" charset="-122"/>
                <a:cs typeface="阿里妈妈东方大楷" charset="-122"/>
                <a:sym typeface="Arial" panose="020B0604020202020204"/>
              </a:rPr>
              <a:t>    </a:t>
            </a:r>
            <a:r>
              <a:rPr b="1" dirty="0">
                <a:latin typeface="阿里妈妈东方大楷" charset="-122"/>
                <a:ea typeface="阿里妈妈东方大楷" charset="-122"/>
                <a:cs typeface="阿里妈妈东方大楷" charset="-122"/>
                <a:sym typeface="Arial" panose="020B0604020202020204"/>
              </a:rPr>
              <a:t>YOLO可以帮助研究者快速准确地</a:t>
            </a:r>
            <a:r>
              <a:rPr sz="2000" b="1" dirty="0">
                <a:solidFill>
                  <a:srgbClr val="3D54E0"/>
                </a:solidFill>
                <a:latin typeface="阿里妈妈东方大楷" charset="-122"/>
                <a:ea typeface="阿里妈妈东方大楷" charset="-122"/>
                <a:cs typeface="阿里妈妈东方大楷" charset="-122"/>
                <a:sym typeface="Arial" panose="020B0604020202020204"/>
              </a:rPr>
              <a:t>识别和分类</a:t>
            </a:r>
            <a:r>
              <a:rPr b="1" dirty="0">
                <a:latin typeface="阿里妈妈东方大楷" charset="-122"/>
                <a:ea typeface="阿里妈妈东方大楷" charset="-122"/>
                <a:cs typeface="阿里妈妈东方大楷" charset="-122"/>
                <a:sym typeface="Arial" panose="020B0604020202020204"/>
              </a:rPr>
              <a:t>不同的植物种类。</a:t>
            </a:r>
            <a:endParaRPr b="1" dirty="0">
              <a:latin typeface="阿里妈妈东方大楷" charset="-122"/>
              <a:ea typeface="阿里妈妈东方大楷" charset="-122"/>
              <a:cs typeface="阿里妈妈东方大楷" charset="-122"/>
              <a:sym typeface="Arial" panose="020B0604020202020204"/>
            </a:endParaRPr>
          </a:p>
          <a:p>
            <a:pPr algn="l">
              <a:lnSpc>
                <a:spcPct val="130000"/>
              </a:lnSpc>
              <a:buClrTx/>
              <a:buSzTx/>
              <a:buFontTx/>
            </a:pPr>
            <a:r>
              <a:rPr lang="en-US" b="1" dirty="0">
                <a:latin typeface="阿里妈妈东方大楷" charset="-122"/>
                <a:ea typeface="阿里妈妈东方大楷" charset="-122"/>
                <a:cs typeface="阿里妈妈东方大楷" charset="-122"/>
                <a:sym typeface="Arial" panose="020B0604020202020204"/>
              </a:rPr>
              <a:t>    </a:t>
            </a:r>
            <a:r>
              <a:rPr b="1" dirty="0">
                <a:latin typeface="阿里妈妈东方大楷" charset="-122"/>
                <a:ea typeface="阿里妈妈东方大楷" charset="-122"/>
                <a:cs typeface="阿里妈妈东方大楷" charset="-122"/>
                <a:sym typeface="Arial" panose="020B0604020202020204"/>
              </a:rPr>
              <a:t>此外，YOLO算法还可以用于</a:t>
            </a:r>
            <a:r>
              <a:rPr sz="2000" b="1" dirty="0">
                <a:solidFill>
                  <a:srgbClr val="3D54E0"/>
                </a:solidFill>
                <a:latin typeface="阿里妈妈东方大楷" charset="-122"/>
                <a:ea typeface="阿里妈妈东方大楷" charset="-122"/>
                <a:cs typeface="阿里妈妈东方大楷" charset="-122"/>
                <a:sym typeface="Arial" panose="020B0604020202020204"/>
              </a:rPr>
              <a:t>检测高寒植物</a:t>
            </a:r>
            <a:r>
              <a:rPr b="1" dirty="0">
                <a:latin typeface="阿里妈妈东方大楷" charset="-122"/>
                <a:ea typeface="阿里妈妈东方大楷" charset="-122"/>
                <a:cs typeface="阿里妈妈东方大楷" charset="-122"/>
                <a:sym typeface="Arial" panose="020B0604020202020204"/>
              </a:rPr>
              <a:t>的病害，通过分析植物图像来识别病害的迹象，从而及时采取防治措施。</a:t>
            </a:r>
            <a:endParaRPr b="1" dirty="0">
              <a:latin typeface="阿里妈妈东方大楷" charset="-122"/>
              <a:ea typeface="阿里妈妈东方大楷" charset="-122"/>
              <a:cs typeface="阿里妈妈东方大楷" charset="-122"/>
              <a:sym typeface="Arial" panose="020B0604020202020204"/>
            </a:endParaRPr>
          </a:p>
          <a:p>
            <a:pPr>
              <a:lnSpc>
                <a:spcPct val="150000"/>
              </a:lnSpc>
              <a:defRPr/>
            </a:pPr>
            <a:endParaRPr lang="zh-CN" altLang="en-US" b="1" kern="0" dirty="0">
              <a:solidFill>
                <a:prstClr val="black">
                  <a:lumMod val="75000"/>
                  <a:lumOff val="25000"/>
                </a:prstClr>
              </a:solidFill>
              <a:latin typeface="阿里妈妈东方大楷" charset="-122"/>
              <a:ea typeface="阿里妈妈东方大楷" charset="-122"/>
              <a:cs typeface="阿里妈妈东方大楷" charset="-122"/>
              <a:sym typeface="Arial" panose="020B0604020202020204"/>
            </a:endParaRPr>
          </a:p>
        </p:txBody>
      </p:sp>
      <p:sp>
        <p:nvSpPr>
          <p:cNvPr id="30" name="islïdè"/>
          <p:cNvSpPr/>
          <p:nvPr/>
        </p:nvSpPr>
        <p:spPr>
          <a:xfrm>
            <a:off x="8992421" y="1288524"/>
            <a:ext cx="2611177" cy="507831"/>
          </a:xfrm>
          <a:prstGeom prst="rect">
            <a:avLst/>
          </a:prstGeom>
        </p:spPr>
        <p:txBody>
          <a:bodyPr wrap="square" lIns="91440" tIns="45720" rIns="91440" bIns="45720" anchor="ctr">
            <a:normAutofit lnSpcReduction="10000"/>
          </a:bodyPr>
          <a:lstStyle/>
          <a:p>
            <a:pPr algn="ctr"/>
            <a:r>
              <a:rPr lang="zh-CN" altLang="en-US" sz="2800" b="1" dirty="0">
                <a:latin typeface="三极爵士宋" panose="00000500000000000000" charset="-122"/>
                <a:ea typeface="三极爵士宋" panose="00000500000000000000" charset="-122"/>
                <a:cs typeface="+mn-ea"/>
                <a:sym typeface="Arial" panose="020B0604020202020204"/>
              </a:rPr>
              <a:t>高寒植物研究</a:t>
            </a:r>
            <a:endParaRPr lang="zh-CN" altLang="en-US" sz="2000" b="1" kern="0" dirty="0">
              <a:solidFill>
                <a:prstClr val="black">
                  <a:lumMod val="75000"/>
                  <a:lumOff val="25000"/>
                </a:prstClr>
              </a:solidFill>
              <a:latin typeface="Arial" panose="020B0604020202020204"/>
              <a:ea typeface="微软雅黑" panose="020B0503020204020204" pitchFamily="34" charset="-122"/>
              <a:sym typeface="Arial" panose="020B0604020202020204"/>
            </a:endParaRPr>
          </a:p>
        </p:txBody>
      </p:sp>
      <p:sp>
        <p:nvSpPr>
          <p:cNvPr id="32" name="iSľiḑé"/>
          <p:cNvSpPr txBox="1"/>
          <p:nvPr/>
        </p:nvSpPr>
        <p:spPr>
          <a:xfrm>
            <a:off x="483870" y="1962785"/>
            <a:ext cx="3519170" cy="1612900"/>
          </a:xfrm>
          <a:prstGeom prst="rect">
            <a:avLst/>
          </a:prstGeom>
          <a:noFill/>
        </p:spPr>
        <p:txBody>
          <a:bodyPr wrap="square" lIns="91440" tIns="45720" rIns="91440" bIns="45720"/>
          <a:lstStyle/>
          <a:p>
            <a:pPr>
              <a:lnSpc>
                <a:spcPct val="130000"/>
              </a:lnSpc>
            </a:pPr>
            <a:r>
              <a:rPr lang="en-US" dirty="0">
                <a:latin typeface="阿里妈妈东方大楷" charset="-122"/>
                <a:ea typeface="阿里妈妈东方大楷" charset="-122"/>
                <a:cs typeface="阿里妈妈东方大楷" charset="-122"/>
                <a:sym typeface="Arial" panose="020B0604020202020204"/>
              </a:rPr>
              <a:t>    </a:t>
            </a:r>
            <a:r>
              <a:rPr b="1" dirty="0">
                <a:solidFill>
                  <a:schemeClr val="tx1"/>
                </a:solidFill>
                <a:latin typeface="阿里妈妈东方大楷" charset="-122"/>
                <a:ea typeface="阿里妈妈东方大楷" charset="-122"/>
                <a:cs typeface="阿里妈妈东方大楷" charset="-122"/>
                <a:sym typeface="Arial" panose="020B0604020202020204"/>
              </a:rPr>
              <a:t>YOLO被用于</a:t>
            </a:r>
            <a:r>
              <a:rPr sz="2000" b="1" dirty="0">
                <a:solidFill>
                  <a:srgbClr val="3D54E0"/>
                </a:solidFill>
                <a:latin typeface="阿里妈妈东方大楷" charset="-122"/>
                <a:ea typeface="阿里妈妈东方大楷" charset="-122"/>
                <a:cs typeface="阿里妈妈东方大楷" charset="-122"/>
                <a:sym typeface="Arial" panose="020B0604020202020204"/>
              </a:rPr>
              <a:t>高原牦牛</a:t>
            </a:r>
            <a:r>
              <a:rPr b="1" dirty="0">
                <a:solidFill>
                  <a:schemeClr val="tx1"/>
                </a:solidFill>
                <a:latin typeface="阿里妈妈东方大楷" charset="-122"/>
                <a:ea typeface="阿里妈妈东方大楷" charset="-122"/>
                <a:cs typeface="阿里妈妈东方大楷" charset="-122"/>
                <a:sym typeface="Arial" panose="020B0604020202020204"/>
              </a:rPr>
              <a:t>的图像识别，</a:t>
            </a:r>
            <a:r>
              <a:rPr b="1" dirty="0">
                <a:solidFill>
                  <a:schemeClr val="tx1"/>
                </a:solidFill>
                <a:latin typeface="阿里妈妈东方大楷" charset="-122"/>
                <a:ea typeface="阿里妈妈东方大楷" charset="-122"/>
                <a:cs typeface="阿里妈妈东方大楷" charset="-122"/>
                <a:sym typeface="Arial" panose="020B0604020202020204"/>
              </a:rPr>
              <a:t>以支持高原牧区的畜牧业管理。通过自动化、准确性高的牦牛识别，帮助牧民更有效地管理牲畜资源。</a:t>
            </a:r>
            <a:endParaRPr lang="zh-CN" altLang="en-US" b="1" kern="0" dirty="0">
              <a:solidFill>
                <a:schemeClr val="tx1"/>
              </a:solidFill>
              <a:latin typeface="阿里妈妈东方大楷" charset="-122"/>
              <a:ea typeface="阿里妈妈东方大楷" charset="-122"/>
              <a:cs typeface="阿里妈妈东方大楷" charset="-122"/>
              <a:sym typeface="Arial" panose="020B0604020202020204"/>
            </a:endParaRPr>
          </a:p>
        </p:txBody>
      </p:sp>
      <p:sp>
        <p:nvSpPr>
          <p:cNvPr id="33" name="íşlíďè"/>
          <p:cNvSpPr/>
          <p:nvPr/>
        </p:nvSpPr>
        <p:spPr>
          <a:xfrm>
            <a:off x="270510" y="1288415"/>
            <a:ext cx="3046095" cy="508000"/>
          </a:xfrm>
          <a:prstGeom prst="rect">
            <a:avLst/>
          </a:prstGeom>
        </p:spPr>
        <p:txBody>
          <a:bodyPr wrap="square" lIns="91440" tIns="45720" rIns="91440" bIns="45720" anchor="ctr">
            <a:noAutofit/>
          </a:bodyPr>
          <a:lstStyle/>
          <a:p>
            <a:pPr algn="ctr">
              <a:lnSpc>
                <a:spcPct val="130000"/>
              </a:lnSpc>
            </a:pPr>
            <a:r>
              <a:rPr lang="zh-CN" altLang="en-US" sz="2800" b="1" dirty="0">
                <a:solidFill>
                  <a:schemeClr val="tx1"/>
                </a:solidFill>
                <a:latin typeface="三极爵士宋" panose="00000500000000000000" charset="-122"/>
                <a:ea typeface="三极爵士宋" panose="00000500000000000000" charset="-122"/>
                <a:cs typeface="+mn-ea"/>
                <a:sym typeface="Arial" panose="020B0604020202020204"/>
              </a:rPr>
              <a:t>高原牦牛图像识别</a:t>
            </a:r>
            <a:endParaRPr lang="zh-CN" altLang="en-US" sz="2800" b="1" kern="0" dirty="0">
              <a:solidFill>
                <a:schemeClr val="tx1"/>
              </a:solidFill>
              <a:latin typeface="三极爵士宋" panose="00000500000000000000" charset="-122"/>
              <a:ea typeface="三极爵士宋" panose="00000500000000000000" charset="-122"/>
              <a:cs typeface="+mn-ea"/>
              <a:sym typeface="Arial" panose="020B0604020202020204"/>
            </a:endParaRPr>
          </a:p>
        </p:txBody>
      </p:sp>
      <p:sp>
        <p:nvSpPr>
          <p:cNvPr id="35" name="íṣḻïdè"/>
          <p:cNvSpPr txBox="1"/>
          <p:nvPr/>
        </p:nvSpPr>
        <p:spPr>
          <a:xfrm>
            <a:off x="7083425" y="4789805"/>
            <a:ext cx="4447540" cy="1767205"/>
          </a:xfrm>
          <a:prstGeom prst="rect">
            <a:avLst/>
          </a:prstGeom>
          <a:noFill/>
        </p:spPr>
        <p:txBody>
          <a:bodyPr wrap="square" lIns="91440" tIns="45720" rIns="91440" bIns="45720">
            <a:noAutofit/>
          </a:bodyPr>
          <a:lstStyle/>
          <a:p>
            <a:pPr algn="l">
              <a:lnSpc>
                <a:spcPct val="130000"/>
              </a:lnSpc>
              <a:buClrTx/>
              <a:buSzTx/>
              <a:buFontTx/>
            </a:pPr>
            <a:r>
              <a:rPr lang="en-US" sz="1700" dirty="0">
                <a:latin typeface="阿里妈妈东方大楷" charset="-122"/>
                <a:ea typeface="阿里妈妈东方大楷" charset="-122"/>
                <a:cs typeface="阿里妈妈东方大楷" charset="-122"/>
                <a:sym typeface="Arial" panose="020B0604020202020204"/>
              </a:rPr>
              <a:t>   </a:t>
            </a:r>
            <a:r>
              <a:rPr lang="en-US" sz="1700" b="1" dirty="0">
                <a:latin typeface="阿里妈妈东方大楷" charset="-122"/>
                <a:ea typeface="阿里妈妈东方大楷" charset="-122"/>
                <a:cs typeface="阿里妈妈东方大楷" charset="-122"/>
                <a:sym typeface="Arial" panose="020B0604020202020204"/>
              </a:rPr>
              <a:t> </a:t>
            </a:r>
            <a:r>
              <a:rPr lang="zh-CN" altLang="en-US" sz="1700" b="1" kern="0" dirty="0">
                <a:solidFill>
                  <a:schemeClr val="tx1"/>
                </a:solidFill>
                <a:latin typeface="阿里妈妈东方大楷" charset="-122"/>
                <a:ea typeface="阿里妈妈东方大楷" charset="-122"/>
                <a:cs typeface="阿里妈妈东方大楷" charset="-122"/>
                <a:sym typeface="Arial" panose="020B0604020202020204"/>
              </a:rPr>
              <a:t>YOLO为在高原高寒钢轨探伤中的应用，</a:t>
            </a:r>
            <a:r>
              <a:rPr sz="1700" b="1" dirty="0">
                <a:latin typeface="阿里妈妈东方大楷" charset="-122"/>
                <a:ea typeface="阿里妈妈东方大楷" charset="-122"/>
                <a:cs typeface="阿里妈妈东方大楷" charset="-122"/>
                <a:sym typeface="Arial" panose="020B0604020202020204"/>
              </a:rPr>
              <a:t>特别是针对轨头核伤、轨面鱼鳞伤等常见伤损类型进行检测，提供了一种新的、更有效的钢轨探伤检测数据分析方法。</a:t>
            </a:r>
            <a:endParaRPr sz="1700" b="1" dirty="0">
              <a:latin typeface="阿里妈妈东方大楷" charset="-122"/>
              <a:ea typeface="阿里妈妈东方大楷" charset="-122"/>
              <a:cs typeface="阿里妈妈东方大楷" charset="-122"/>
              <a:sym typeface="Arial" panose="020B0604020202020204"/>
            </a:endParaRPr>
          </a:p>
        </p:txBody>
      </p:sp>
      <p:sp>
        <p:nvSpPr>
          <p:cNvPr id="36" name="îṣľîďé"/>
          <p:cNvSpPr/>
          <p:nvPr/>
        </p:nvSpPr>
        <p:spPr>
          <a:xfrm>
            <a:off x="8328025" y="4211320"/>
            <a:ext cx="3044825" cy="508000"/>
          </a:xfrm>
          <a:prstGeom prst="rect">
            <a:avLst/>
          </a:prstGeom>
        </p:spPr>
        <p:txBody>
          <a:bodyPr wrap="square" lIns="91440" tIns="45720" rIns="91440" bIns="45720" anchor="ctr"/>
          <a:lstStyle/>
          <a:p>
            <a:pPr algn="ctr"/>
            <a:r>
              <a:rPr lang="zh-CN" altLang="en-US" sz="2800" b="1" dirty="0">
                <a:latin typeface="三极爵士宋" panose="00000500000000000000" charset="-122"/>
                <a:ea typeface="三极爵士宋" panose="00000500000000000000" charset="-122"/>
                <a:cs typeface="+mn-ea"/>
                <a:sym typeface="Arial" panose="020B0604020202020204"/>
              </a:rPr>
              <a:t>高原高寒钢轨探伤</a:t>
            </a:r>
            <a:endParaRPr lang="zh-CN" altLang="en-US" sz="2800" b="1" kern="0" dirty="0">
              <a:solidFill>
                <a:prstClr val="black">
                  <a:lumMod val="75000"/>
                  <a:lumOff val="25000"/>
                </a:prstClr>
              </a:solidFill>
              <a:latin typeface="三极爵士宋" panose="00000500000000000000" charset="-122"/>
              <a:ea typeface="三极爵士宋" panose="00000500000000000000" charset="-122"/>
              <a:cs typeface="+mn-ea"/>
              <a:sym typeface="Arial" panose="020B0604020202020204"/>
            </a:endParaRPr>
          </a:p>
        </p:txBody>
      </p:sp>
      <p:sp>
        <p:nvSpPr>
          <p:cNvPr id="38" name="išḻidè"/>
          <p:cNvSpPr txBox="1"/>
          <p:nvPr/>
        </p:nvSpPr>
        <p:spPr>
          <a:xfrm>
            <a:off x="730885" y="4752975"/>
            <a:ext cx="3974465" cy="1609090"/>
          </a:xfrm>
          <a:prstGeom prst="rect">
            <a:avLst/>
          </a:prstGeom>
          <a:noFill/>
        </p:spPr>
        <p:txBody>
          <a:bodyPr wrap="square" lIns="91440" tIns="45720" rIns="91440" bIns="45720"/>
          <a:lstStyle/>
          <a:p>
            <a:pPr algn="l">
              <a:lnSpc>
                <a:spcPct val="130000"/>
              </a:lnSpc>
              <a:buClrTx/>
              <a:buSzTx/>
              <a:buFontTx/>
            </a:pPr>
            <a:r>
              <a:rPr lang="en-US" dirty="0">
                <a:latin typeface="阿里妈妈东方大楷" charset="-122"/>
                <a:ea typeface="阿里妈妈东方大楷" charset="-122"/>
                <a:cs typeface="阿里妈妈东方大楷" charset="-122"/>
                <a:sym typeface="Arial" panose="020B0604020202020204"/>
              </a:rPr>
              <a:t>    </a:t>
            </a:r>
            <a:r>
              <a:rPr b="1" dirty="0">
                <a:latin typeface="阿里妈妈东方大楷" charset="-122"/>
                <a:ea typeface="阿里妈妈东方大楷" charset="-122"/>
                <a:cs typeface="阿里妈妈东方大楷" charset="-122"/>
                <a:sym typeface="Arial" panose="020B0604020202020204"/>
              </a:rPr>
              <a:t>YOLO算法在高原医疗场景中被用于检测人员的危险行为，如行走不稳、搬运重物等。通过实时监测和预警，</a:t>
            </a:r>
            <a:r>
              <a:rPr sz="2000" b="1" dirty="0">
                <a:solidFill>
                  <a:srgbClr val="3D54E0"/>
                </a:solidFill>
                <a:latin typeface="阿里妈妈东方大楷" charset="-122"/>
                <a:ea typeface="阿里妈妈东方大楷" charset="-122"/>
                <a:cs typeface="阿里妈妈东方大楷" charset="-122"/>
                <a:sym typeface="Arial" panose="020B0604020202020204"/>
              </a:rPr>
              <a:t>提高医疗救援的效率和安全性</a:t>
            </a:r>
            <a:r>
              <a:rPr b="1" dirty="0">
                <a:latin typeface="阿里妈妈东方大楷" charset="-122"/>
                <a:ea typeface="阿里妈妈东方大楷" charset="-122"/>
                <a:cs typeface="阿里妈妈东方大楷" charset="-122"/>
                <a:sym typeface="Arial" panose="020B0604020202020204"/>
              </a:rPr>
              <a:t>。</a:t>
            </a:r>
            <a:endParaRPr b="1" dirty="0">
              <a:latin typeface="阿里妈妈东方大楷" charset="-122"/>
              <a:ea typeface="阿里妈妈东方大楷" charset="-122"/>
              <a:cs typeface="阿里妈妈东方大楷" charset="-122"/>
              <a:sym typeface="Arial" panose="020B0604020202020204"/>
            </a:endParaRPr>
          </a:p>
        </p:txBody>
      </p:sp>
      <p:sp>
        <p:nvSpPr>
          <p:cNvPr id="39" name="iš1ïdê"/>
          <p:cNvSpPr/>
          <p:nvPr/>
        </p:nvSpPr>
        <p:spPr>
          <a:xfrm>
            <a:off x="584200" y="4123055"/>
            <a:ext cx="3318510" cy="508000"/>
          </a:xfrm>
          <a:prstGeom prst="rect">
            <a:avLst/>
          </a:prstGeom>
        </p:spPr>
        <p:txBody>
          <a:bodyPr wrap="square" lIns="91440" tIns="45720" rIns="91440" bIns="45720" anchor="ctr"/>
          <a:lstStyle/>
          <a:p>
            <a:pPr algn="ctr">
              <a:lnSpc>
                <a:spcPct val="130000"/>
              </a:lnSpc>
              <a:buClrTx/>
              <a:buSzTx/>
              <a:buFontTx/>
            </a:pPr>
            <a:r>
              <a:rPr lang="zh-CN" altLang="en-US" sz="2800" b="1" dirty="0">
                <a:latin typeface="三极爵士宋" panose="00000500000000000000" charset="-122"/>
                <a:ea typeface="三极爵士宋" panose="00000500000000000000" charset="-122"/>
                <a:cs typeface="+mn-ea"/>
                <a:sym typeface="Arial" panose="020B0604020202020204"/>
              </a:rPr>
              <a:t>人员危险行为检测</a:t>
            </a:r>
            <a:endParaRPr lang="zh-CN" altLang="en-US" sz="2800" b="1" dirty="0">
              <a:latin typeface="三极爵士宋" panose="00000500000000000000" charset="-122"/>
              <a:ea typeface="三极爵士宋" panose="00000500000000000000" charset="-122"/>
              <a:cs typeface="+mn-ea"/>
              <a:sym typeface="Arial" panose="020B0604020202020204"/>
            </a:endParaRPr>
          </a:p>
        </p:txBody>
      </p:sp>
      <p:grpSp>
        <p:nvGrpSpPr>
          <p:cNvPr id="43" name="组合 42"/>
          <p:cNvGrpSpPr/>
          <p:nvPr/>
        </p:nvGrpSpPr>
        <p:grpSpPr>
          <a:xfrm>
            <a:off x="3801925" y="69252"/>
            <a:ext cx="4588149" cy="1727390"/>
            <a:chOff x="3801925" y="69252"/>
            <a:chExt cx="4588149" cy="1727390"/>
          </a:xfrm>
        </p:grpSpPr>
        <p:pic>
          <p:nvPicPr>
            <p:cNvPr id="44" name="图片 43"/>
            <p:cNvPicPr>
              <a:picLocks noChangeAspect="1"/>
            </p:cNvPicPr>
            <p:nvPr/>
          </p:nvPicPr>
          <p:blipFill rotWithShape="1">
            <a:blip r:embed="rId1" cstate="screen"/>
            <a:srcRect/>
            <a:stretch>
              <a:fillRect/>
            </a:stretch>
          </p:blipFill>
          <p:spPr>
            <a:xfrm>
              <a:off x="3801925" y="69252"/>
              <a:ext cx="4588149" cy="1727390"/>
            </a:xfrm>
            <a:prstGeom prst="rect">
              <a:avLst/>
            </a:prstGeom>
          </p:spPr>
        </p:pic>
        <p:sp>
          <p:nvSpPr>
            <p:cNvPr id="45" name="文本框 44"/>
            <p:cNvSpPr txBox="1"/>
            <p:nvPr/>
          </p:nvSpPr>
          <p:spPr>
            <a:xfrm>
              <a:off x="4157560" y="531115"/>
              <a:ext cx="3710227" cy="82994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pPr algn="ctr"/>
              <a:r>
                <a:rPr lang="zh-CN" altLang="en-US" dirty="0">
                  <a:sym typeface="Arial" panose="020B0604020202020204"/>
                </a:rPr>
                <a:t>四、应用方向-高原地区</a:t>
              </a:r>
              <a:endParaRPr lang="zh-CN" altLang="en-US" b="1" dirty="0">
                <a:solidFill>
                  <a:schemeClr val="bg1"/>
                </a:solidFill>
                <a:latin typeface="Arial" panose="020B0604020202020204"/>
                <a:ea typeface="微软雅黑" panose="020B0503020204020204" pitchFamily="34" charset="-122"/>
                <a:sym typeface="Arial" panose="020B0604020202020204"/>
              </a:endParaRPr>
            </a:p>
            <a:p>
              <a:pPr algn="ctr"/>
              <a:endParaRPr lang="zh-CN" altLang="en-US" dirty="0">
                <a:sym typeface="Arial" panose="020B0604020202020204"/>
              </a:endParaRPr>
            </a:p>
          </p:txBody>
        </p:sp>
      </p:grpSp>
      <p:pic>
        <p:nvPicPr>
          <p:cNvPr id="2" name="图片 1" descr="SAY YOLO AGAIN"/>
          <p:cNvPicPr>
            <a:picLocks noChangeAspect="1"/>
          </p:cNvPicPr>
          <p:nvPr/>
        </p:nvPicPr>
        <p:blipFill>
          <a:blip r:embed="rId2"/>
          <a:stretch>
            <a:fillRect/>
          </a:stretch>
        </p:blipFill>
        <p:spPr>
          <a:xfrm>
            <a:off x="4876800" y="5289550"/>
            <a:ext cx="1758950" cy="1155700"/>
          </a:xfrm>
          <a:prstGeom prst="rect">
            <a:avLst/>
          </a:prstGeom>
          <a:effectLst>
            <a:softEdge rad="190500"/>
          </a:effectLst>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r="-2876"/>
          <a:stretch>
            <a:fillRect/>
          </a:stretch>
        </p:blipFill>
        <p:spPr>
          <a:xfrm>
            <a:off x="9468407" y="-432896"/>
            <a:ext cx="2801307" cy="1946949"/>
          </a:xfrm>
          <a:prstGeom prst="rect">
            <a:avLst/>
          </a:prstGeom>
        </p:spPr>
      </p:pic>
      <p:pic>
        <p:nvPicPr>
          <p:cNvPr id="11" name="图片 10"/>
          <p:cNvPicPr>
            <a:picLocks noChangeAspect="1"/>
          </p:cNvPicPr>
          <p:nvPr/>
        </p:nvPicPr>
        <p:blipFill rotWithShape="1">
          <a:blip r:embed="rId2" cstate="screen"/>
          <a:srcRect/>
          <a:stretch>
            <a:fillRect/>
          </a:stretch>
        </p:blipFill>
        <p:spPr>
          <a:xfrm rot="4462554">
            <a:off x="11076521" y="5557011"/>
            <a:ext cx="1214704" cy="1286107"/>
          </a:xfrm>
          <a:prstGeom prst="rect">
            <a:avLst/>
          </a:prstGeom>
        </p:spPr>
      </p:pic>
      <p:pic>
        <p:nvPicPr>
          <p:cNvPr id="5" name="图片 4"/>
          <p:cNvPicPr>
            <a:picLocks noChangeAspect="1"/>
          </p:cNvPicPr>
          <p:nvPr/>
        </p:nvPicPr>
        <p:blipFill>
          <a:blip r:embed="rId3"/>
          <a:stretch>
            <a:fillRect/>
          </a:stretch>
        </p:blipFill>
        <p:spPr>
          <a:xfrm>
            <a:off x="-238446" y="481359"/>
            <a:ext cx="12574397" cy="6116185"/>
          </a:xfrm>
          <a:prstGeom prst="rect">
            <a:avLst/>
          </a:prstGeom>
        </p:spPr>
      </p:pic>
      <p:pic>
        <p:nvPicPr>
          <p:cNvPr id="6" name="图片 5"/>
          <p:cNvPicPr>
            <a:picLocks noChangeAspect="1"/>
          </p:cNvPicPr>
          <p:nvPr/>
        </p:nvPicPr>
        <p:blipFill rotWithShape="1">
          <a:blip r:embed="rId4" cstate="screen"/>
          <a:srcRect/>
          <a:stretch>
            <a:fillRect/>
          </a:stretch>
        </p:blipFill>
        <p:spPr>
          <a:xfrm>
            <a:off x="-109003" y="2264804"/>
            <a:ext cx="635841" cy="3704195"/>
          </a:xfrm>
          <a:prstGeom prst="rect">
            <a:avLst/>
          </a:prstGeom>
        </p:spPr>
      </p:pic>
      <p:pic>
        <p:nvPicPr>
          <p:cNvPr id="7" name="图片 6"/>
          <p:cNvPicPr>
            <a:picLocks noChangeAspect="1"/>
          </p:cNvPicPr>
          <p:nvPr/>
        </p:nvPicPr>
        <p:blipFill rotWithShape="1">
          <a:blip r:embed="rId5" cstate="screen"/>
          <a:srcRect l="-10"/>
          <a:stretch>
            <a:fillRect/>
          </a:stretch>
        </p:blipFill>
        <p:spPr>
          <a:xfrm>
            <a:off x="65060" y="183169"/>
            <a:ext cx="1114236" cy="1280767"/>
          </a:xfrm>
          <a:prstGeom prst="rect">
            <a:avLst/>
          </a:prstGeom>
        </p:spPr>
      </p:pic>
      <p:pic>
        <p:nvPicPr>
          <p:cNvPr id="8" name="图片 7"/>
          <p:cNvPicPr>
            <a:picLocks noChangeAspect="1"/>
          </p:cNvPicPr>
          <p:nvPr/>
        </p:nvPicPr>
        <p:blipFill rotWithShape="1">
          <a:blip r:embed="rId6" cstate="screen"/>
          <a:srcRect/>
          <a:stretch>
            <a:fillRect/>
          </a:stretch>
        </p:blipFill>
        <p:spPr>
          <a:xfrm>
            <a:off x="4243209" y="-31489"/>
            <a:ext cx="2610985" cy="884465"/>
          </a:xfrm>
          <a:prstGeom prst="rect">
            <a:avLst/>
          </a:prstGeom>
        </p:spPr>
      </p:pic>
      <p:pic>
        <p:nvPicPr>
          <p:cNvPr id="12" name="图片 11"/>
          <p:cNvPicPr>
            <a:picLocks noChangeAspect="1"/>
          </p:cNvPicPr>
          <p:nvPr/>
        </p:nvPicPr>
        <p:blipFill rotWithShape="1">
          <a:blip r:embed="rId7" cstate="screen"/>
          <a:srcRect r="-11595"/>
          <a:stretch>
            <a:fillRect/>
          </a:stretch>
        </p:blipFill>
        <p:spPr>
          <a:xfrm>
            <a:off x="11299242" y="3846333"/>
            <a:ext cx="1476564" cy="1563360"/>
          </a:xfrm>
          <a:prstGeom prst="rect">
            <a:avLst/>
          </a:prstGeom>
        </p:spPr>
      </p:pic>
      <p:pic>
        <p:nvPicPr>
          <p:cNvPr id="14" name="图片 13"/>
          <p:cNvPicPr>
            <a:picLocks noChangeAspect="1"/>
          </p:cNvPicPr>
          <p:nvPr/>
        </p:nvPicPr>
        <p:blipFill rotWithShape="1">
          <a:blip r:embed="rId8" cstate="screen"/>
          <a:srcRect/>
          <a:stretch>
            <a:fillRect/>
          </a:stretch>
        </p:blipFill>
        <p:spPr>
          <a:xfrm>
            <a:off x="3242712" y="6099743"/>
            <a:ext cx="5753238" cy="596057"/>
          </a:xfrm>
          <a:prstGeom prst="rect">
            <a:avLst/>
          </a:prstGeom>
        </p:spPr>
      </p:pic>
      <p:pic>
        <p:nvPicPr>
          <p:cNvPr id="15" name="图片 14"/>
          <p:cNvPicPr>
            <a:picLocks noChangeAspect="1"/>
          </p:cNvPicPr>
          <p:nvPr/>
        </p:nvPicPr>
        <p:blipFill rotWithShape="1">
          <a:blip r:embed="rId9" cstate="screen"/>
          <a:srcRect/>
          <a:stretch>
            <a:fillRect/>
          </a:stretch>
        </p:blipFill>
        <p:spPr>
          <a:xfrm rot="3552625">
            <a:off x="-1047837" y="6386081"/>
            <a:ext cx="2705857" cy="422927"/>
          </a:xfrm>
          <a:prstGeom prst="rect">
            <a:avLst/>
          </a:prstGeom>
        </p:spPr>
      </p:pic>
      <p:pic>
        <p:nvPicPr>
          <p:cNvPr id="16" name="图片 15"/>
          <p:cNvPicPr>
            <a:picLocks noChangeAspect="1"/>
          </p:cNvPicPr>
          <p:nvPr/>
        </p:nvPicPr>
        <p:blipFill rotWithShape="1">
          <a:blip r:embed="rId9" cstate="screen"/>
          <a:srcRect/>
          <a:stretch>
            <a:fillRect/>
          </a:stretch>
        </p:blipFill>
        <p:spPr>
          <a:xfrm rot="3552625">
            <a:off x="-400000" y="6707051"/>
            <a:ext cx="2705857" cy="422927"/>
          </a:xfrm>
          <a:prstGeom prst="rect">
            <a:avLst/>
          </a:prstGeom>
        </p:spPr>
      </p:pic>
      <p:pic>
        <p:nvPicPr>
          <p:cNvPr id="21" name="图片 20"/>
          <p:cNvPicPr>
            <a:picLocks noChangeAspect="1"/>
          </p:cNvPicPr>
          <p:nvPr/>
        </p:nvPicPr>
        <p:blipFill rotWithShape="1">
          <a:blip r:embed="rId10" cstate="screen"/>
          <a:srcRect/>
          <a:stretch>
            <a:fillRect/>
          </a:stretch>
        </p:blipFill>
        <p:spPr>
          <a:xfrm>
            <a:off x="6096000" y="-992779"/>
            <a:ext cx="2626125" cy="1877244"/>
          </a:xfrm>
          <a:prstGeom prst="rect">
            <a:avLst/>
          </a:prstGeom>
        </p:spPr>
      </p:pic>
      <p:pic>
        <p:nvPicPr>
          <p:cNvPr id="22" name="图片 21"/>
          <p:cNvPicPr>
            <a:picLocks noChangeAspect="1"/>
          </p:cNvPicPr>
          <p:nvPr/>
        </p:nvPicPr>
        <p:blipFill rotWithShape="1">
          <a:blip r:embed="rId10" cstate="screen"/>
          <a:srcRect/>
          <a:stretch>
            <a:fillRect/>
          </a:stretch>
        </p:blipFill>
        <p:spPr>
          <a:xfrm>
            <a:off x="1161907" y="6311754"/>
            <a:ext cx="2626125" cy="1877244"/>
          </a:xfrm>
          <a:prstGeom prst="rect">
            <a:avLst/>
          </a:prstGeom>
        </p:spPr>
      </p:pic>
      <p:sp>
        <p:nvSpPr>
          <p:cNvPr id="23" name="椭圆 22"/>
          <p:cNvSpPr/>
          <p:nvPr/>
        </p:nvSpPr>
        <p:spPr>
          <a:xfrm>
            <a:off x="1917851" y="-573658"/>
            <a:ext cx="1114236" cy="1114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sp>
        <p:nvSpPr>
          <p:cNvPr id="24" name="文本框 23"/>
          <p:cNvSpPr txBox="1"/>
          <p:nvPr>
            <p:custDataLst>
              <p:tags r:id="rId11"/>
            </p:custDataLst>
          </p:nvPr>
        </p:nvSpPr>
        <p:spPr>
          <a:xfrm>
            <a:off x="1179195" y="1367155"/>
            <a:ext cx="9542145" cy="2749550"/>
          </a:xfrm>
          <a:prstGeom prst="rect">
            <a:avLst/>
          </a:prstGeom>
          <a:noFill/>
        </p:spPr>
        <p:txBody>
          <a:bodyPr wrap="square" rtlCol="0">
            <a:spAutoFit/>
          </a:bodyPr>
          <a:lstStyle>
            <a:defPPr>
              <a:defRPr lang="zh-CN"/>
            </a:defPPr>
            <a:lvl1pPr algn="ctr">
              <a:lnSpc>
                <a:spcPct val="90000"/>
              </a:lnSpc>
              <a:defRPr sz="6600">
                <a:solidFill>
                  <a:srgbClr val="3D54E0"/>
                </a:solidFill>
                <a:latin typeface="印品黑体" panose="00000500000000000000" pitchFamily="2" charset="-122"/>
                <a:ea typeface="印品黑体" panose="00000500000000000000" pitchFamily="2" charset="-122"/>
              </a:defRPr>
            </a:lvl1pPr>
          </a:lstStyle>
          <a:p>
            <a:pPr algn="l"/>
            <a:r>
              <a:rPr lang="zh-CN" altLang="en-US" sz="9600" dirty="0">
                <a:latin typeface="三极泼墨体" panose="00000500000000000000" charset="-122"/>
                <a:ea typeface="三极泼墨体" panose="00000500000000000000" charset="-122"/>
                <a:sym typeface="Arial" panose="020B0604020202020204"/>
              </a:rPr>
              <a:t>谢谢观看，</a:t>
            </a:r>
            <a:endParaRPr lang="zh-CN" altLang="en-US" sz="9600" dirty="0">
              <a:latin typeface="三极泼墨体" panose="00000500000000000000" charset="-122"/>
              <a:ea typeface="三极泼墨体" panose="00000500000000000000" charset="-122"/>
              <a:sym typeface="Arial" panose="020B0604020202020204"/>
            </a:endParaRPr>
          </a:p>
          <a:p>
            <a:pPr algn="l"/>
            <a:r>
              <a:rPr lang="zh-CN" altLang="en-US" sz="9600" dirty="0">
                <a:latin typeface="三极泼墨体" panose="00000500000000000000" charset="-122"/>
                <a:ea typeface="三极泼墨体" panose="00000500000000000000" charset="-122"/>
                <a:sym typeface="Arial" panose="020B0604020202020204"/>
              </a:rPr>
              <a:t> </a:t>
            </a:r>
            <a:r>
              <a:rPr lang="en-US" altLang="zh-CN" sz="9600" dirty="0">
                <a:latin typeface="三极泼墨体" panose="00000500000000000000" charset="-122"/>
                <a:ea typeface="三极泼墨体" panose="00000500000000000000" charset="-122"/>
                <a:sym typeface="Arial" panose="020B0604020202020204"/>
              </a:rPr>
              <a:t>     </a:t>
            </a:r>
            <a:r>
              <a:rPr lang="zh-CN" altLang="en-US" sz="9600" dirty="0">
                <a:latin typeface="三极泼墨体" panose="00000500000000000000" charset="-122"/>
                <a:ea typeface="三极泼墨体" panose="00000500000000000000" charset="-122"/>
                <a:sym typeface="Arial" panose="020B0604020202020204"/>
              </a:rPr>
              <a:t>感谢聆听！</a:t>
            </a:r>
            <a:endParaRPr lang="zh-CN" altLang="en-US" sz="9600" dirty="0">
              <a:latin typeface="三极泼墨体" panose="00000500000000000000" charset="-122"/>
              <a:ea typeface="三极泼墨体" panose="00000500000000000000" charset="-122"/>
              <a:sym typeface="Arial" panose="020B0604020202020204"/>
            </a:endParaRPr>
          </a:p>
        </p:txBody>
      </p:sp>
      <p:grpSp>
        <p:nvGrpSpPr>
          <p:cNvPr id="9" name="组合 8"/>
          <p:cNvGrpSpPr/>
          <p:nvPr/>
        </p:nvGrpSpPr>
        <p:grpSpPr>
          <a:xfrm>
            <a:off x="3578347" y="4190406"/>
            <a:ext cx="4744085" cy="1516380"/>
            <a:chOff x="3309742" y="4451523"/>
            <a:chExt cx="4744085" cy="1516380"/>
          </a:xfrm>
        </p:grpSpPr>
        <p:pic>
          <p:nvPicPr>
            <p:cNvPr id="13" name="图片 12"/>
            <p:cNvPicPr>
              <a:picLocks noChangeAspect="1"/>
            </p:cNvPicPr>
            <p:nvPr/>
          </p:nvPicPr>
          <p:blipFill rotWithShape="1">
            <a:blip r:embed="rId12" cstate="screen"/>
            <a:srcRect/>
            <a:stretch>
              <a:fillRect/>
            </a:stretch>
          </p:blipFill>
          <p:spPr>
            <a:xfrm>
              <a:off x="3309742" y="4451523"/>
              <a:ext cx="4744085" cy="1516380"/>
            </a:xfrm>
            <a:prstGeom prst="rect">
              <a:avLst/>
            </a:prstGeom>
          </p:spPr>
        </p:pic>
        <p:sp>
          <p:nvSpPr>
            <p:cNvPr id="17" name="矩形 16"/>
            <p:cNvSpPr/>
            <p:nvPr>
              <p:custDataLst>
                <p:tags r:id="rId13"/>
              </p:custDataLst>
            </p:nvPr>
          </p:nvSpPr>
          <p:spPr>
            <a:xfrm>
              <a:off x="3420232" y="4848532"/>
              <a:ext cx="4294010" cy="4819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90000"/>
                </a:lnSpc>
                <a:buClrTx/>
                <a:buSzTx/>
                <a:buFontTx/>
              </a:pPr>
              <a:r>
                <a:rPr lang="zh-CN" altLang="en-US" dirty="0">
                  <a:latin typeface="Arial" panose="020B0604020202020204"/>
                  <a:ea typeface="微软雅黑" panose="020B0503020204020204" pitchFamily="34" charset="-122"/>
                  <a:sym typeface="Arial" panose="020B0604020202020204"/>
                </a:rPr>
                <a:t>汇报人</a:t>
              </a:r>
              <a:r>
                <a:rPr lang="en-US" altLang="zh-CN" dirty="0">
                  <a:latin typeface="Arial" panose="020B0604020202020204"/>
                  <a:ea typeface="微软雅黑" panose="020B0503020204020204" pitchFamily="34" charset="-122"/>
                  <a:sym typeface="Arial" panose="020B0604020202020204"/>
                </a:rPr>
                <a:t>:</a:t>
              </a:r>
              <a:r>
                <a:rPr lang="zh-CN" altLang="en-US" dirty="0">
                  <a:latin typeface="Arial" panose="020B0604020202020204"/>
                  <a:ea typeface="微软雅黑" panose="020B0503020204020204" pitchFamily="34" charset="-122"/>
                  <a:sym typeface="Arial" panose="020B0604020202020204"/>
                </a:rPr>
                <a:t>朱晨昊</a:t>
              </a:r>
              <a:r>
                <a:rPr lang="en-US" altLang="zh-CN" dirty="0">
                  <a:latin typeface="Arial" panose="020B0604020202020204"/>
                  <a:ea typeface="微软雅黑" panose="020B0503020204020204" pitchFamily="34" charset="-122"/>
                  <a:sym typeface="Arial" panose="020B0604020202020204"/>
                </a:rPr>
                <a:t>  </a:t>
              </a:r>
              <a:endParaRPr lang="en-US" altLang="zh-CN" dirty="0">
                <a:latin typeface="Arial" panose="020B0604020202020204"/>
                <a:ea typeface="微软雅黑" panose="020B0503020204020204" pitchFamily="34" charset="-122"/>
                <a:sym typeface="Arial" panose="020B0604020202020204"/>
              </a:endParaRPr>
            </a:p>
            <a:p>
              <a:pPr lvl="0" algn="ctr">
                <a:lnSpc>
                  <a:spcPct val="90000"/>
                </a:lnSpc>
                <a:buClrTx/>
                <a:buSzTx/>
                <a:buFontTx/>
              </a:pPr>
              <a:r>
                <a:rPr lang="zh-CN" altLang="en-US" dirty="0">
                  <a:latin typeface="Arial" panose="020B0604020202020204"/>
                  <a:ea typeface="微软雅黑" panose="020B0503020204020204" pitchFamily="34" charset="-122"/>
                  <a:sym typeface="Arial" panose="020B0604020202020204"/>
                </a:rPr>
                <a:t>时间：</a:t>
              </a:r>
              <a:r>
                <a:rPr lang="en-US" altLang="zh-CN" dirty="0">
                  <a:latin typeface="Arial" panose="020B0604020202020204"/>
                  <a:ea typeface="微软雅黑" panose="020B0503020204020204" pitchFamily="34" charset="-122"/>
                  <a:sym typeface="Arial" panose="020B0604020202020204"/>
                </a:rPr>
                <a:t>2024.7.7</a:t>
              </a:r>
              <a:endParaRPr lang="en-US" altLang="zh-CN" dirty="0">
                <a:latin typeface="Arial" panose="020B0604020202020204"/>
                <a:ea typeface="微软雅黑" panose="020B0503020204020204" pitchFamily="34"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672397" y="3214617"/>
            <a:ext cx="6847205" cy="1004570"/>
          </a:xfrm>
          <a:prstGeom prst="rect">
            <a:avLst/>
          </a:prstGeom>
          <a:noFill/>
        </p:spPr>
        <p:txBody>
          <a:bodyPr wrap="square" rtlCol="0">
            <a:spAutoFit/>
          </a:bodyPr>
          <a:lstStyle/>
          <a:p>
            <a:pPr algn="ctr">
              <a:lnSpc>
                <a:spcPct val="90000"/>
              </a:lnSpc>
            </a:pPr>
            <a:r>
              <a:rPr lang="zh-CN" altLang="en-US" sz="6600" dirty="0">
                <a:solidFill>
                  <a:srgbClr val="3D54E0"/>
                </a:solidFill>
                <a:latin typeface="三极爵士宋" panose="00000500000000000000" charset="-122"/>
                <a:ea typeface="三极爵士宋" panose="00000500000000000000" charset="-122"/>
                <a:cs typeface="三极爵士宋" panose="00000500000000000000" charset="-122"/>
                <a:sym typeface="Arial" panose="020B0604020202020204"/>
              </a:rPr>
              <a:t>概述</a:t>
            </a:r>
            <a:endParaRPr lang="zh-CN" altLang="en-US" sz="6600" dirty="0">
              <a:solidFill>
                <a:srgbClr val="3D54E0"/>
              </a:solidFill>
              <a:latin typeface="三极爵士宋" panose="00000500000000000000" charset="-122"/>
              <a:ea typeface="三极爵士宋" panose="00000500000000000000" charset="-122"/>
              <a:cs typeface="三极爵士宋" panose="00000500000000000000" charset="-122"/>
              <a:sym typeface="Arial" panose="020B0604020202020204"/>
            </a:endParaRPr>
          </a:p>
        </p:txBody>
      </p:sp>
      <p:sp>
        <p:nvSpPr>
          <p:cNvPr id="30" name="文本框 29"/>
          <p:cNvSpPr txBox="1"/>
          <p:nvPr/>
        </p:nvSpPr>
        <p:spPr>
          <a:xfrm>
            <a:off x="2085355" y="4187794"/>
            <a:ext cx="8019008" cy="1014730"/>
          </a:xfrm>
          <a:prstGeom prst="rect">
            <a:avLst/>
          </a:prstGeom>
          <a:noFill/>
        </p:spPr>
        <p:txBody>
          <a:bodyPr wrap="square" rtlCol="0">
            <a:spAutoFit/>
          </a:bodyPr>
          <a:lstStyle/>
          <a:p>
            <a:pPr lvl="0" algn="ctr">
              <a:lnSpc>
                <a:spcPct val="150000"/>
              </a:lnSpc>
              <a:buClrTx/>
              <a:buSzTx/>
              <a:buFontTx/>
            </a:pPr>
            <a:r>
              <a:rPr lang="en-US" sz="2000" dirty="0">
                <a:solidFill>
                  <a:schemeClr val="tx1">
                    <a:lumMod val="75000"/>
                    <a:lumOff val="25000"/>
                  </a:schemeClr>
                </a:solidFill>
                <a:latin typeface="拜托 这河狸嘛" panose="02010600010101010101" charset="-122"/>
                <a:ea typeface="拜托 这河狸嘛" panose="02010600010101010101" charset="-122"/>
                <a:cs typeface="Lucida Calligraphy" panose="03010101010101010101" charset="0"/>
                <a:sym typeface="Arial" panose="020B0604020202020204"/>
              </a:rPr>
              <a:t>Rapid, accurate, one-pass, deep learning, object detection, scalable, lightweight, evolving.</a:t>
            </a:r>
            <a:endParaRPr lang="en-US" sz="2000" dirty="0">
              <a:solidFill>
                <a:schemeClr val="tx1">
                  <a:lumMod val="75000"/>
                  <a:lumOff val="25000"/>
                </a:schemeClr>
              </a:solidFill>
              <a:latin typeface="拜托 这河狸嘛" panose="02010600010101010101" charset="-122"/>
              <a:ea typeface="拜托 这河狸嘛" panose="02010600010101010101" charset="-122"/>
              <a:cs typeface="Lucida Calligraphy" panose="03010101010101010101" charset="0"/>
              <a:sym typeface="Arial" panose="020B0604020202020204"/>
            </a:endParaRPr>
          </a:p>
        </p:txBody>
      </p:sp>
      <p:grpSp>
        <p:nvGrpSpPr>
          <p:cNvPr id="31" name="组合 30"/>
          <p:cNvGrpSpPr/>
          <p:nvPr/>
        </p:nvGrpSpPr>
        <p:grpSpPr>
          <a:xfrm>
            <a:off x="5482010" y="1821001"/>
            <a:ext cx="1227979" cy="1227979"/>
            <a:chOff x="8078" y="1403"/>
            <a:chExt cx="2610" cy="2610"/>
          </a:xfrm>
        </p:grpSpPr>
        <p:sp>
          <p:nvSpPr>
            <p:cNvPr id="32" name="Freeform 18"/>
            <p:cNvSpPr>
              <a:spLocks noEditPoints="1"/>
            </p:cNvSpPr>
            <p:nvPr/>
          </p:nvSpPr>
          <p:spPr bwMode="auto">
            <a:xfrm>
              <a:off x="8493" y="2088"/>
              <a:ext cx="1781" cy="1240"/>
            </a:xfrm>
            <a:custGeom>
              <a:avLst/>
              <a:gdLst>
                <a:gd name="T0" fmla="*/ 245 w 589"/>
                <a:gd name="T1" fmla="*/ 311 h 334"/>
                <a:gd name="T2" fmla="*/ 243 w 589"/>
                <a:gd name="T3" fmla="*/ 244 h 334"/>
                <a:gd name="T4" fmla="*/ 236 w 589"/>
                <a:gd name="T5" fmla="*/ 238 h 334"/>
                <a:gd name="T6" fmla="*/ 223 w 589"/>
                <a:gd name="T7" fmla="*/ 240 h 334"/>
                <a:gd name="T8" fmla="*/ 218 w 589"/>
                <a:gd name="T9" fmla="*/ 239 h 334"/>
                <a:gd name="T10" fmla="*/ 156 w 589"/>
                <a:gd name="T11" fmla="*/ 211 h 334"/>
                <a:gd name="T12" fmla="*/ 148 w 589"/>
                <a:gd name="T13" fmla="*/ 216 h 334"/>
                <a:gd name="T14" fmla="*/ 151 w 589"/>
                <a:gd name="T15" fmla="*/ 252 h 334"/>
                <a:gd name="T16" fmla="*/ 153 w 589"/>
                <a:gd name="T17" fmla="*/ 254 h 334"/>
                <a:gd name="T18" fmla="*/ 199 w 589"/>
                <a:gd name="T19" fmla="*/ 296 h 334"/>
                <a:gd name="T20" fmla="*/ 237 w 589"/>
                <a:gd name="T21" fmla="*/ 317 h 334"/>
                <a:gd name="T22" fmla="*/ 245 w 589"/>
                <a:gd name="T23" fmla="*/ 311 h 334"/>
                <a:gd name="T24" fmla="*/ 521 w 589"/>
                <a:gd name="T25" fmla="*/ 220 h 334"/>
                <a:gd name="T26" fmla="*/ 524 w 589"/>
                <a:gd name="T27" fmla="*/ 223 h 334"/>
                <a:gd name="T28" fmla="*/ 534 w 589"/>
                <a:gd name="T29" fmla="*/ 235 h 334"/>
                <a:gd name="T30" fmla="*/ 536 w 589"/>
                <a:gd name="T31" fmla="*/ 238 h 334"/>
                <a:gd name="T32" fmla="*/ 552 w 589"/>
                <a:gd name="T33" fmla="*/ 262 h 334"/>
                <a:gd name="T34" fmla="*/ 527 w 589"/>
                <a:gd name="T35" fmla="*/ 320 h 334"/>
                <a:gd name="T36" fmla="*/ 520 w 589"/>
                <a:gd name="T37" fmla="*/ 313 h 334"/>
                <a:gd name="T38" fmla="*/ 501 w 589"/>
                <a:gd name="T39" fmla="*/ 268 h 334"/>
                <a:gd name="T40" fmla="*/ 506 w 589"/>
                <a:gd name="T41" fmla="*/ 244 h 334"/>
                <a:gd name="T42" fmla="*/ 506 w 589"/>
                <a:gd name="T43" fmla="*/ 241 h 334"/>
                <a:gd name="T44" fmla="*/ 505 w 589"/>
                <a:gd name="T45" fmla="*/ 235 h 334"/>
                <a:gd name="T46" fmla="*/ 510 w 589"/>
                <a:gd name="T47" fmla="*/ 226 h 334"/>
                <a:gd name="T48" fmla="*/ 511 w 589"/>
                <a:gd name="T49" fmla="*/ 222 h 334"/>
                <a:gd name="T50" fmla="*/ 495 w 589"/>
                <a:gd name="T51" fmla="*/ 174 h 334"/>
                <a:gd name="T52" fmla="*/ 491 w 589"/>
                <a:gd name="T53" fmla="*/ 173 h 334"/>
                <a:gd name="T54" fmla="*/ 224 w 589"/>
                <a:gd name="T55" fmla="*/ 227 h 334"/>
                <a:gd name="T56" fmla="*/ 221 w 589"/>
                <a:gd name="T57" fmla="*/ 227 h 334"/>
                <a:gd name="T58" fmla="*/ 95 w 589"/>
                <a:gd name="T59" fmla="*/ 162 h 334"/>
                <a:gd name="T60" fmla="*/ 5 w 589"/>
                <a:gd name="T61" fmla="*/ 81 h 334"/>
                <a:gd name="T62" fmla="*/ 9 w 589"/>
                <a:gd name="T63" fmla="*/ 72 h 334"/>
                <a:gd name="T64" fmla="*/ 194 w 589"/>
                <a:gd name="T65" fmla="*/ 51 h 334"/>
                <a:gd name="T66" fmla="*/ 372 w 589"/>
                <a:gd name="T67" fmla="*/ 0 h 334"/>
                <a:gd name="T68" fmla="*/ 378 w 589"/>
                <a:gd name="T69" fmla="*/ 2 h 334"/>
                <a:gd name="T70" fmla="*/ 484 w 589"/>
                <a:gd name="T71" fmla="*/ 84 h 334"/>
                <a:gd name="T72" fmla="*/ 581 w 589"/>
                <a:gd name="T73" fmla="*/ 132 h 334"/>
                <a:gd name="T74" fmla="*/ 581 w 589"/>
                <a:gd name="T75" fmla="*/ 143 h 334"/>
                <a:gd name="T76" fmla="*/ 507 w 589"/>
                <a:gd name="T77" fmla="*/ 167 h 334"/>
                <a:gd name="T78" fmla="*/ 505 w 589"/>
                <a:gd name="T79" fmla="*/ 172 h 334"/>
                <a:gd name="T80" fmla="*/ 521 w 589"/>
                <a:gd name="T81" fmla="*/ 220 h 334"/>
                <a:gd name="T82" fmla="*/ 452 w 589"/>
                <a:gd name="T83" fmla="*/ 197 h 334"/>
                <a:gd name="T84" fmla="*/ 458 w 589"/>
                <a:gd name="T85" fmla="*/ 209 h 334"/>
                <a:gd name="T86" fmla="*/ 456 w 589"/>
                <a:gd name="T87" fmla="*/ 234 h 334"/>
                <a:gd name="T88" fmla="*/ 451 w 589"/>
                <a:gd name="T89" fmla="*/ 258 h 334"/>
                <a:gd name="T90" fmla="*/ 448 w 589"/>
                <a:gd name="T91" fmla="*/ 262 h 334"/>
                <a:gd name="T92" fmla="*/ 355 w 589"/>
                <a:gd name="T93" fmla="*/ 298 h 334"/>
                <a:gd name="T94" fmla="*/ 264 w 589"/>
                <a:gd name="T95" fmla="*/ 321 h 334"/>
                <a:gd name="T96" fmla="*/ 258 w 589"/>
                <a:gd name="T97" fmla="*/ 316 h 334"/>
                <a:gd name="T98" fmla="*/ 255 w 589"/>
                <a:gd name="T99" fmla="*/ 241 h 334"/>
                <a:gd name="T100" fmla="*/ 260 w 589"/>
                <a:gd name="T101" fmla="*/ 235 h 334"/>
                <a:gd name="T102" fmla="*/ 452 w 589"/>
                <a:gd name="T103" fmla="*/ 1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334">
                  <a:moveTo>
                    <a:pt x="245" y="311"/>
                  </a:moveTo>
                  <a:cubicBezTo>
                    <a:pt x="244" y="289"/>
                    <a:pt x="243" y="266"/>
                    <a:pt x="243" y="244"/>
                  </a:cubicBezTo>
                  <a:cubicBezTo>
                    <a:pt x="242" y="241"/>
                    <a:pt x="239" y="238"/>
                    <a:pt x="236" y="238"/>
                  </a:cubicBezTo>
                  <a:cubicBezTo>
                    <a:pt x="232" y="239"/>
                    <a:pt x="228" y="239"/>
                    <a:pt x="223" y="240"/>
                  </a:cubicBezTo>
                  <a:cubicBezTo>
                    <a:pt x="221" y="240"/>
                    <a:pt x="220" y="240"/>
                    <a:pt x="218" y="239"/>
                  </a:cubicBezTo>
                  <a:cubicBezTo>
                    <a:pt x="194" y="229"/>
                    <a:pt x="173" y="219"/>
                    <a:pt x="156" y="211"/>
                  </a:cubicBezTo>
                  <a:cubicBezTo>
                    <a:pt x="152" y="209"/>
                    <a:pt x="147" y="212"/>
                    <a:pt x="148" y="216"/>
                  </a:cubicBezTo>
                  <a:cubicBezTo>
                    <a:pt x="148" y="228"/>
                    <a:pt x="149" y="241"/>
                    <a:pt x="151" y="252"/>
                  </a:cubicBezTo>
                  <a:cubicBezTo>
                    <a:pt x="152" y="253"/>
                    <a:pt x="152" y="254"/>
                    <a:pt x="153" y="254"/>
                  </a:cubicBezTo>
                  <a:cubicBezTo>
                    <a:pt x="167" y="270"/>
                    <a:pt x="183" y="284"/>
                    <a:pt x="199" y="296"/>
                  </a:cubicBezTo>
                  <a:cubicBezTo>
                    <a:pt x="211" y="304"/>
                    <a:pt x="224" y="311"/>
                    <a:pt x="237" y="317"/>
                  </a:cubicBezTo>
                  <a:cubicBezTo>
                    <a:pt x="241" y="318"/>
                    <a:pt x="245" y="316"/>
                    <a:pt x="245" y="311"/>
                  </a:cubicBezTo>
                  <a:close/>
                  <a:moveTo>
                    <a:pt x="521" y="220"/>
                  </a:moveTo>
                  <a:cubicBezTo>
                    <a:pt x="522" y="222"/>
                    <a:pt x="522" y="222"/>
                    <a:pt x="524" y="223"/>
                  </a:cubicBezTo>
                  <a:cubicBezTo>
                    <a:pt x="530" y="224"/>
                    <a:pt x="534" y="229"/>
                    <a:pt x="534" y="235"/>
                  </a:cubicBezTo>
                  <a:cubicBezTo>
                    <a:pt x="534" y="237"/>
                    <a:pt x="534" y="237"/>
                    <a:pt x="536" y="238"/>
                  </a:cubicBezTo>
                  <a:cubicBezTo>
                    <a:pt x="545" y="241"/>
                    <a:pt x="551" y="249"/>
                    <a:pt x="552" y="262"/>
                  </a:cubicBezTo>
                  <a:cubicBezTo>
                    <a:pt x="553" y="279"/>
                    <a:pt x="539" y="308"/>
                    <a:pt x="527" y="320"/>
                  </a:cubicBezTo>
                  <a:cubicBezTo>
                    <a:pt x="512" y="334"/>
                    <a:pt x="515" y="327"/>
                    <a:pt x="520" y="313"/>
                  </a:cubicBezTo>
                  <a:cubicBezTo>
                    <a:pt x="524" y="300"/>
                    <a:pt x="504" y="290"/>
                    <a:pt x="501" y="268"/>
                  </a:cubicBezTo>
                  <a:cubicBezTo>
                    <a:pt x="500" y="257"/>
                    <a:pt x="501" y="249"/>
                    <a:pt x="506" y="244"/>
                  </a:cubicBezTo>
                  <a:cubicBezTo>
                    <a:pt x="507" y="243"/>
                    <a:pt x="507" y="242"/>
                    <a:pt x="506" y="241"/>
                  </a:cubicBezTo>
                  <a:cubicBezTo>
                    <a:pt x="506" y="239"/>
                    <a:pt x="505" y="237"/>
                    <a:pt x="505" y="235"/>
                  </a:cubicBezTo>
                  <a:cubicBezTo>
                    <a:pt x="505" y="232"/>
                    <a:pt x="507" y="228"/>
                    <a:pt x="510" y="226"/>
                  </a:cubicBezTo>
                  <a:cubicBezTo>
                    <a:pt x="511" y="224"/>
                    <a:pt x="511" y="224"/>
                    <a:pt x="511" y="222"/>
                  </a:cubicBezTo>
                  <a:cubicBezTo>
                    <a:pt x="505" y="202"/>
                    <a:pt x="500" y="187"/>
                    <a:pt x="495" y="174"/>
                  </a:cubicBezTo>
                  <a:cubicBezTo>
                    <a:pt x="495" y="173"/>
                    <a:pt x="493" y="172"/>
                    <a:pt x="491" y="173"/>
                  </a:cubicBezTo>
                  <a:cubicBezTo>
                    <a:pt x="405" y="199"/>
                    <a:pt x="327" y="215"/>
                    <a:pt x="224" y="227"/>
                  </a:cubicBezTo>
                  <a:cubicBezTo>
                    <a:pt x="223" y="227"/>
                    <a:pt x="222" y="227"/>
                    <a:pt x="221" y="227"/>
                  </a:cubicBezTo>
                  <a:cubicBezTo>
                    <a:pt x="162" y="201"/>
                    <a:pt x="127" y="184"/>
                    <a:pt x="95" y="162"/>
                  </a:cubicBezTo>
                  <a:cubicBezTo>
                    <a:pt x="67" y="142"/>
                    <a:pt x="42" y="118"/>
                    <a:pt x="5" y="81"/>
                  </a:cubicBezTo>
                  <a:cubicBezTo>
                    <a:pt x="2" y="78"/>
                    <a:pt x="0" y="72"/>
                    <a:pt x="9" y="72"/>
                  </a:cubicBezTo>
                  <a:cubicBezTo>
                    <a:pt x="86" y="67"/>
                    <a:pt x="142" y="61"/>
                    <a:pt x="194" y="51"/>
                  </a:cubicBezTo>
                  <a:cubicBezTo>
                    <a:pt x="250" y="40"/>
                    <a:pt x="302" y="25"/>
                    <a:pt x="372" y="0"/>
                  </a:cubicBezTo>
                  <a:cubicBezTo>
                    <a:pt x="374" y="0"/>
                    <a:pt x="376" y="0"/>
                    <a:pt x="378" y="2"/>
                  </a:cubicBezTo>
                  <a:cubicBezTo>
                    <a:pt x="416" y="37"/>
                    <a:pt x="449" y="63"/>
                    <a:pt x="484" y="84"/>
                  </a:cubicBezTo>
                  <a:cubicBezTo>
                    <a:pt x="514" y="102"/>
                    <a:pt x="545" y="117"/>
                    <a:pt x="581" y="132"/>
                  </a:cubicBezTo>
                  <a:cubicBezTo>
                    <a:pt x="589" y="135"/>
                    <a:pt x="589" y="140"/>
                    <a:pt x="581" y="143"/>
                  </a:cubicBezTo>
                  <a:cubicBezTo>
                    <a:pt x="555" y="152"/>
                    <a:pt x="531" y="160"/>
                    <a:pt x="507" y="167"/>
                  </a:cubicBezTo>
                  <a:cubicBezTo>
                    <a:pt x="505" y="168"/>
                    <a:pt x="504" y="170"/>
                    <a:pt x="505" y="172"/>
                  </a:cubicBezTo>
                  <a:cubicBezTo>
                    <a:pt x="509" y="184"/>
                    <a:pt x="514" y="199"/>
                    <a:pt x="521" y="220"/>
                  </a:cubicBezTo>
                  <a:close/>
                  <a:moveTo>
                    <a:pt x="452" y="197"/>
                  </a:moveTo>
                  <a:cubicBezTo>
                    <a:pt x="460" y="195"/>
                    <a:pt x="459" y="205"/>
                    <a:pt x="458" y="209"/>
                  </a:cubicBezTo>
                  <a:cubicBezTo>
                    <a:pt x="457" y="218"/>
                    <a:pt x="457" y="226"/>
                    <a:pt x="456" y="234"/>
                  </a:cubicBezTo>
                  <a:cubicBezTo>
                    <a:pt x="454" y="242"/>
                    <a:pt x="453" y="250"/>
                    <a:pt x="451" y="258"/>
                  </a:cubicBezTo>
                  <a:cubicBezTo>
                    <a:pt x="451" y="260"/>
                    <a:pt x="450" y="261"/>
                    <a:pt x="448" y="262"/>
                  </a:cubicBezTo>
                  <a:cubicBezTo>
                    <a:pt x="418" y="276"/>
                    <a:pt x="387" y="288"/>
                    <a:pt x="355" y="298"/>
                  </a:cubicBezTo>
                  <a:cubicBezTo>
                    <a:pt x="326" y="307"/>
                    <a:pt x="295" y="315"/>
                    <a:pt x="264" y="321"/>
                  </a:cubicBezTo>
                  <a:cubicBezTo>
                    <a:pt x="261" y="321"/>
                    <a:pt x="258" y="319"/>
                    <a:pt x="258" y="316"/>
                  </a:cubicBezTo>
                  <a:cubicBezTo>
                    <a:pt x="257" y="291"/>
                    <a:pt x="256" y="266"/>
                    <a:pt x="255" y="241"/>
                  </a:cubicBezTo>
                  <a:cubicBezTo>
                    <a:pt x="255" y="238"/>
                    <a:pt x="257" y="236"/>
                    <a:pt x="260" y="235"/>
                  </a:cubicBezTo>
                  <a:cubicBezTo>
                    <a:pt x="325" y="227"/>
                    <a:pt x="389" y="214"/>
                    <a:pt x="452" y="197"/>
                  </a:cubicBezTo>
                  <a:close/>
                </a:path>
              </a:pathLst>
            </a:custGeom>
            <a:solidFill>
              <a:srgbClr val="3D54E0"/>
            </a:solidFill>
            <a:ln w="9525">
              <a:solidFill>
                <a:srgbClr val="3D54E0"/>
              </a:solidFill>
              <a:round/>
            </a:ln>
          </p:spPr>
          <p:txBody>
            <a:bodyPr vert="horz" wrap="square" lIns="91440" tIns="45720" rIns="91440" bIns="45720" numCol="1" anchor="t" anchorCtr="0" compatLnSpc="1"/>
            <a:lstStyle/>
            <a:p>
              <a:endParaRPr lang="zh-CN" altLang="en-US">
                <a:solidFill>
                  <a:srgbClr val="3D54E0"/>
                </a:solidFill>
                <a:latin typeface="Arial" panose="020B0604020202020204"/>
                <a:ea typeface="微软雅黑" panose="020B0503020204020204" pitchFamily="34" charset="-122"/>
                <a:sym typeface="Arial" panose="020B0604020202020204"/>
              </a:endParaRPr>
            </a:p>
          </p:txBody>
        </p:sp>
        <p:sp>
          <p:nvSpPr>
            <p:cNvPr id="33" name="椭圆 32"/>
            <p:cNvSpPr/>
            <p:nvPr/>
          </p:nvSpPr>
          <p:spPr>
            <a:xfrm>
              <a:off x="8078" y="1403"/>
              <a:ext cx="2610" cy="2610"/>
            </a:xfrm>
            <a:prstGeom prst="ellipse">
              <a:avLst/>
            </a:prstGeom>
            <a:noFill/>
            <a:ln w="22225">
              <a:solidFill>
                <a:srgbClr val="3D54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54E0"/>
                </a:solidFill>
                <a:effectLst/>
                <a:uLnTx/>
                <a:uFillTx/>
                <a:latin typeface="Arial" panose="020B0604020202020204"/>
                <a:ea typeface="微软雅黑" panose="020B0503020204020204" pitchFamily="34"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9" grpId="0"/>
      <p:bldP spid="29" grpId="1"/>
      <p:bldP spid="30" grpId="0"/>
      <p:bldP spid="3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01925" y="69252"/>
            <a:ext cx="4588149" cy="1727390"/>
            <a:chOff x="3801925" y="69252"/>
            <a:chExt cx="4588149" cy="1727390"/>
          </a:xfrm>
        </p:grpSpPr>
        <p:pic>
          <p:nvPicPr>
            <p:cNvPr id="3" name="图片 2"/>
            <p:cNvPicPr>
              <a:picLocks noChangeAspect="1"/>
            </p:cNvPicPr>
            <p:nvPr/>
          </p:nvPicPr>
          <p:blipFill rotWithShape="1">
            <a:blip r:embed="rId1" cstate="screen"/>
            <a:srcRect/>
            <a:stretch>
              <a:fillRect/>
            </a:stretch>
          </p:blipFill>
          <p:spPr>
            <a:xfrm>
              <a:off x="3801925" y="69252"/>
              <a:ext cx="4588149" cy="1727390"/>
            </a:xfrm>
            <a:prstGeom prst="rect">
              <a:avLst/>
            </a:prstGeom>
          </p:spPr>
        </p:pic>
        <p:sp>
          <p:nvSpPr>
            <p:cNvPr id="4" name="文本框 3"/>
            <p:cNvSpPr txBox="1"/>
            <p:nvPr/>
          </p:nvSpPr>
          <p:spPr>
            <a:xfrm>
              <a:off x="4157560" y="531115"/>
              <a:ext cx="3710227" cy="46037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r>
                <a:rPr lang="zh-CN" altLang="en-US" dirty="0">
                  <a:sym typeface="Arial" panose="020B0604020202020204"/>
                </a:rPr>
                <a:t>一、概述</a:t>
              </a:r>
              <a:endParaRPr lang="zh-CN" altLang="en-US" dirty="0">
                <a:sym typeface="Arial" panose="020B0604020202020204"/>
              </a:endParaRPr>
            </a:p>
          </p:txBody>
        </p:sp>
      </p:grpSp>
      <p:sp>
        <p:nvSpPr>
          <p:cNvPr id="7" name="文本框 6"/>
          <p:cNvSpPr txBox="1"/>
          <p:nvPr/>
        </p:nvSpPr>
        <p:spPr>
          <a:xfrm>
            <a:off x="319958" y="3974206"/>
            <a:ext cx="1557020" cy="570865"/>
          </a:xfrm>
          <a:prstGeom prst="rect">
            <a:avLst/>
          </a:prstGeom>
          <a:noFill/>
        </p:spPr>
        <p:txBody>
          <a:bodyPr wrap="none" rtlCol="0">
            <a:spAutoFit/>
            <a:scene3d>
              <a:camera prst="orthographicFront"/>
              <a:lightRig rig="threePt" dir="t"/>
            </a:scene3d>
            <a:sp3d contourW="12700"/>
          </a:bodyPr>
          <a:lstStyle/>
          <a:p>
            <a:pPr>
              <a:lnSpc>
                <a:spcPct val="130000"/>
              </a:lnSpc>
            </a:pPr>
            <a:r>
              <a:rPr lang="zh-CN" altLang="en-US" sz="2400" b="1" spc="300" dirty="0">
                <a:solidFill>
                  <a:schemeClr val="tx1">
                    <a:lumMod val="75000"/>
                    <a:lumOff val="25000"/>
                  </a:schemeClr>
                </a:solidFill>
                <a:latin typeface="三极爵士宋" panose="00000500000000000000" charset="-122"/>
                <a:ea typeface="三极爵士宋" panose="00000500000000000000" charset="-122"/>
                <a:cs typeface="+mn-ea"/>
                <a:sym typeface="Arial" panose="020B0604020202020204"/>
              </a:rPr>
              <a:t>算法简介</a:t>
            </a:r>
            <a:endParaRPr lang="zh-CN" altLang="en-US" sz="2400" b="1" spc="300" dirty="0">
              <a:solidFill>
                <a:schemeClr val="tx1">
                  <a:lumMod val="75000"/>
                  <a:lumOff val="25000"/>
                </a:schemeClr>
              </a:solidFill>
              <a:latin typeface="三极爵士宋" panose="00000500000000000000" charset="-122"/>
              <a:ea typeface="三极爵士宋" panose="00000500000000000000" charset="-122"/>
              <a:cs typeface="+mn-ea"/>
              <a:sym typeface="Arial" panose="020B0604020202020204"/>
            </a:endParaRPr>
          </a:p>
        </p:txBody>
      </p:sp>
      <p:sp>
        <p:nvSpPr>
          <p:cNvPr id="8" name="文本框 7"/>
          <p:cNvSpPr txBox="1"/>
          <p:nvPr/>
        </p:nvSpPr>
        <p:spPr>
          <a:xfrm>
            <a:off x="320040" y="4469130"/>
            <a:ext cx="5737860" cy="1852930"/>
          </a:xfrm>
          <a:prstGeom prst="rect">
            <a:avLst/>
          </a:prstGeom>
          <a:noFill/>
        </p:spPr>
        <p:txBody>
          <a:bodyPr wrap="square" rtlCol="0">
            <a:noAutofit/>
            <a:scene3d>
              <a:camera prst="orthographicFront"/>
              <a:lightRig rig="threePt" dir="t"/>
            </a:scene3d>
            <a:sp3d contourW="12700"/>
          </a:bodyPr>
          <a:lstStyle/>
          <a:p>
            <a:pPr>
              <a:lnSpc>
                <a:spcPct val="130000"/>
              </a:lnSpc>
            </a:pPr>
            <a:r>
              <a:rPr lang="en-US" sz="12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sz="14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YOLO的核心思想是将目标检测视为一个单一的</a:t>
            </a:r>
            <a:r>
              <a:rPr sz="1600" b="1" dirty="0">
                <a:solidFill>
                  <a:srgbClr val="3D54E0"/>
                </a:solidFill>
                <a:latin typeface="阿里妈妈东方大楷" charset="-122"/>
                <a:ea typeface="阿里妈妈东方大楷" charset="-122"/>
                <a:cs typeface="阿里妈妈东方大楷" charset="-122"/>
                <a:sym typeface="Arial" panose="020B0604020202020204"/>
              </a:rPr>
              <a:t>回归问题</a:t>
            </a:r>
            <a:r>
              <a:rPr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，通过一次前向传播就可以得到最终的预测框及类别。这种方法相较于传统的两阶段检测算法（如R-CNN系列），在速度上有显著提升</a:t>
            </a:r>
            <a:r>
              <a:rPr lang="zh-CN"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a:t>
            </a:r>
            <a:endParaRPr lang="zh-CN"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a:p>
            <a:pPr>
              <a:lnSpc>
                <a:spcPct val="130000"/>
              </a:lnSpc>
            </a:pPr>
            <a:r>
              <a:rPr lang="en-US"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lang="zh-CN"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YOLO算法的优点在于其快速的检测速度和相对较高的精度，适合于需要</a:t>
            </a:r>
            <a:r>
              <a:rPr sz="1600" b="1" dirty="0">
                <a:solidFill>
                  <a:srgbClr val="3D54E0"/>
                </a:solidFill>
                <a:latin typeface="阿里妈妈东方大楷" charset="-122"/>
                <a:ea typeface="阿里妈妈东方大楷" charset="-122"/>
                <a:cs typeface="阿里妈妈东方大楷" charset="-122"/>
                <a:sym typeface="Arial" panose="020B0604020202020204"/>
              </a:rPr>
              <a:t>实时处理</a:t>
            </a:r>
            <a:r>
              <a:rPr lang="zh-CN"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的应用场景，如自动驾驶等。然而，YOLO在处理小目标和背景噪声时可能不够准确，这是其需要进一步改进的地方.</a:t>
            </a:r>
            <a:endParaRPr lang="zh-CN"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sp>
        <p:nvSpPr>
          <p:cNvPr id="19" name="文本框 18"/>
          <p:cNvSpPr txBox="1"/>
          <p:nvPr/>
        </p:nvSpPr>
        <p:spPr>
          <a:xfrm>
            <a:off x="9270684" y="1225262"/>
            <a:ext cx="2244090" cy="570865"/>
          </a:xfrm>
          <a:prstGeom prst="rect">
            <a:avLst/>
          </a:prstGeom>
          <a:noFill/>
        </p:spPr>
        <p:txBody>
          <a:bodyPr wrap="none" rtlCol="0">
            <a:spAutoFit/>
            <a:scene3d>
              <a:camera prst="orthographicFront"/>
              <a:lightRig rig="threePt" dir="t"/>
            </a:scene3d>
            <a:sp3d contourW="12700"/>
          </a:bodyPr>
          <a:lstStyle/>
          <a:p>
            <a:pPr algn="l">
              <a:lnSpc>
                <a:spcPct val="130000"/>
              </a:lnSpc>
              <a:buClrTx/>
              <a:buSzTx/>
              <a:buFontTx/>
            </a:pPr>
            <a:r>
              <a:rPr lang="zh-CN" altLang="en-US" sz="2400" b="1" spc="300" dirty="0">
                <a:solidFill>
                  <a:schemeClr val="tx1">
                    <a:lumMod val="75000"/>
                    <a:lumOff val="25000"/>
                  </a:schemeClr>
                </a:solidFill>
                <a:latin typeface="三极爵士宋" panose="00000500000000000000" charset="-122"/>
                <a:ea typeface="三极爵士宋" panose="00000500000000000000" charset="-122"/>
                <a:cs typeface="+mn-ea"/>
                <a:sym typeface="Arial" panose="020B0604020202020204"/>
              </a:rPr>
              <a:t>实现原理概述</a:t>
            </a:r>
            <a:endParaRPr lang="zh-CN" altLang="en-US" sz="2400" b="1" spc="300" dirty="0">
              <a:solidFill>
                <a:schemeClr val="tx1">
                  <a:lumMod val="75000"/>
                  <a:lumOff val="25000"/>
                </a:schemeClr>
              </a:solidFill>
              <a:latin typeface="三极爵士宋" panose="00000500000000000000" charset="-122"/>
              <a:ea typeface="三极爵士宋" panose="00000500000000000000" charset="-122"/>
              <a:cs typeface="+mn-ea"/>
              <a:sym typeface="Arial" panose="020B0604020202020204"/>
            </a:endParaRPr>
          </a:p>
        </p:txBody>
      </p:sp>
      <p:sp>
        <p:nvSpPr>
          <p:cNvPr id="20" name="文本框 19"/>
          <p:cNvSpPr txBox="1"/>
          <p:nvPr/>
        </p:nvSpPr>
        <p:spPr>
          <a:xfrm>
            <a:off x="6327140" y="1750060"/>
            <a:ext cx="5250180" cy="2088515"/>
          </a:xfrm>
          <a:prstGeom prst="rect">
            <a:avLst/>
          </a:prstGeom>
          <a:noFill/>
        </p:spPr>
        <p:txBody>
          <a:bodyPr wrap="square" rtlCol="0">
            <a:spAutoFit/>
            <a:scene3d>
              <a:camera prst="orthographicFront"/>
              <a:lightRig rig="threePt" dir="t"/>
            </a:scene3d>
            <a:sp3d contourW="12700"/>
          </a:bodyPr>
          <a:lstStyle/>
          <a:p>
            <a:pPr>
              <a:lnSpc>
                <a:spcPct val="130000"/>
              </a:lnSpc>
            </a:pPr>
            <a:r>
              <a:rPr lang="en-US" sz="12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sz="1200" b="1"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YOLO算法的网络结构通常包括多个卷积层和少数全连接层，以及一个特殊的输出层，用于预测边界框和类别概率。</a:t>
            </a:r>
            <a:endParaRPr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a:p>
            <a:pPr>
              <a:lnSpc>
                <a:spcPct val="130000"/>
              </a:lnSpc>
            </a:pPr>
            <a:r>
              <a:rPr lang="en-US" sz="1400" b="1"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YOLO将输入图像划分为多个网格，每个网格负责预测固定数量的边界框，并为每个边界框预测一个</a:t>
            </a:r>
            <a:r>
              <a:rPr sz="1600" b="1" dirty="0">
                <a:solidFill>
                  <a:srgbClr val="3D54E0"/>
                </a:solidFill>
                <a:latin typeface="阿里妈妈东方大楷" charset="-122"/>
                <a:ea typeface="阿里妈妈东方大楷" charset="-122"/>
                <a:cs typeface="阿里妈妈东方大楷" charset="-122"/>
                <a:sym typeface="Arial" panose="020B0604020202020204"/>
              </a:rPr>
              <a:t>置信度</a:t>
            </a:r>
            <a:r>
              <a:rPr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和一个</a:t>
            </a:r>
            <a:r>
              <a:rPr sz="1600" b="1" dirty="0">
                <a:solidFill>
                  <a:srgbClr val="3D54E0"/>
                </a:solidFill>
                <a:latin typeface="阿里妈妈东方大楷" charset="-122"/>
                <a:ea typeface="阿里妈妈东方大楷" charset="-122"/>
                <a:cs typeface="阿里妈妈东方大楷" charset="-122"/>
                <a:sym typeface="Arial" panose="020B0604020202020204"/>
              </a:rPr>
              <a:t>类别概率</a:t>
            </a:r>
            <a:r>
              <a:rPr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。置信度是指边界框包含目标的可能性与预测</a:t>
            </a:r>
            <a:r>
              <a:rPr sz="1400" b="1" dirty="0">
                <a:solidFill>
                  <a:schemeClr val="tx1"/>
                </a:solidFill>
                <a:latin typeface="阿里妈妈东方大楷" charset="-122"/>
                <a:ea typeface="阿里妈妈东方大楷" charset="-122"/>
                <a:cs typeface="阿里妈妈东方大楷" charset="-122"/>
                <a:sym typeface="Arial" panose="020B0604020202020204"/>
              </a:rPr>
              <a:t>框</a:t>
            </a:r>
            <a:r>
              <a:rPr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准确度的乘积。</a:t>
            </a:r>
            <a:endParaRPr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a:p>
            <a:pPr>
              <a:lnSpc>
                <a:spcPct val="130000"/>
              </a:lnSpc>
            </a:pPr>
            <a:r>
              <a:rPr lang="en-US" sz="1400" b="1"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在训练过程中，YOLO通过最小化边界框的坐标损失、置信度损失以及类别概率损失来优化模型参数. </a:t>
            </a:r>
            <a:endParaRPr sz="14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sp>
        <p:nvSpPr>
          <p:cNvPr id="24" name="矩形 23"/>
          <p:cNvSpPr/>
          <p:nvPr/>
        </p:nvSpPr>
        <p:spPr>
          <a:xfrm>
            <a:off x="6327140" y="3773170"/>
            <a:ext cx="5299075" cy="2587625"/>
          </a:xfrm>
          <a:prstGeom prst="rect">
            <a:avLst/>
          </a:prstGeom>
          <a:blipFill rotWithShape="1">
            <a:blip r:embed="rId2" cstate="screen"/>
            <a:srcRect/>
            <a:stretch>
              <a:fillRect/>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a:ea typeface="微软雅黑" panose="020B0503020204020204" pitchFamily="34" charset="-122"/>
              <a:cs typeface="+mn-ea"/>
              <a:sym typeface="Arial" panose="020B0604020202020204"/>
            </a:endParaRPr>
          </a:p>
        </p:txBody>
      </p:sp>
      <p:cxnSp>
        <p:nvCxnSpPr>
          <p:cNvPr id="26" name="直接连接符 25"/>
          <p:cNvCxnSpPr/>
          <p:nvPr/>
        </p:nvCxnSpPr>
        <p:spPr>
          <a:xfrm>
            <a:off x="6096000" y="1919190"/>
            <a:ext cx="0" cy="4147141"/>
          </a:xfrm>
          <a:prstGeom prst="line">
            <a:avLst/>
          </a:prstGeom>
          <a:ln w="38100">
            <a:solidFill>
              <a:srgbClr val="3D54E0"/>
            </a:solidFill>
          </a:ln>
        </p:spPr>
        <p:style>
          <a:lnRef idx="1">
            <a:schemeClr val="accent1"/>
          </a:lnRef>
          <a:fillRef idx="0">
            <a:schemeClr val="accent1"/>
          </a:fillRef>
          <a:effectRef idx="0">
            <a:schemeClr val="accent1"/>
          </a:effectRef>
          <a:fontRef idx="minor">
            <a:schemeClr val="tx1"/>
          </a:fontRef>
        </p:style>
      </p:cxnSp>
      <p:pic>
        <p:nvPicPr>
          <p:cNvPr id="6" name="Picture 2" descr="image.png"/>
          <p:cNvPicPr>
            <a:picLocks noChangeAspect="1"/>
          </p:cNvPicPr>
          <p:nvPr/>
        </p:nvPicPr>
        <p:blipFill>
          <a:blip r:embed="rId3"/>
          <a:stretch>
            <a:fillRect/>
          </a:stretch>
        </p:blipFill>
        <p:spPr>
          <a:xfrm>
            <a:off x="320040" y="1325880"/>
            <a:ext cx="5699760" cy="2640330"/>
          </a:xfrm>
          <a:prstGeom prst="rect">
            <a:avLst/>
          </a:prstGeom>
          <a:effectLst>
            <a:softEdge rad="63500"/>
          </a:effectLst>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672397" y="3214617"/>
            <a:ext cx="6847205" cy="1004570"/>
          </a:xfrm>
          <a:prstGeom prst="rect">
            <a:avLst/>
          </a:prstGeom>
          <a:noFill/>
        </p:spPr>
        <p:txBody>
          <a:bodyPr wrap="square" rtlCol="0">
            <a:spAutoFit/>
          </a:bodyPr>
          <a:lstStyle/>
          <a:p>
            <a:pPr algn="ctr">
              <a:lnSpc>
                <a:spcPct val="90000"/>
              </a:lnSpc>
            </a:pPr>
            <a:r>
              <a:rPr lang="zh-CN" altLang="en-US" sz="6600" dirty="0">
                <a:solidFill>
                  <a:srgbClr val="3D54E0"/>
                </a:solidFill>
                <a:latin typeface="三极爵士宋" panose="00000500000000000000" charset="-122"/>
                <a:ea typeface="三极爵士宋" panose="00000500000000000000" charset="-122"/>
                <a:cs typeface="三极爵士宋" panose="00000500000000000000" charset="-122"/>
                <a:sym typeface="Arial" panose="020B0604020202020204"/>
              </a:rPr>
              <a:t>YOLO发展历程</a:t>
            </a:r>
            <a:endParaRPr lang="zh-CN" altLang="en-US" sz="6000" dirty="0">
              <a:solidFill>
                <a:srgbClr val="3D54E0"/>
              </a:solidFill>
              <a:latin typeface="印品黑体" panose="00000500000000000000" pitchFamily="2" charset="-122"/>
              <a:ea typeface="印品黑体" panose="00000500000000000000" pitchFamily="2" charset="-122"/>
              <a:sym typeface="Arial" panose="020B0604020202020204"/>
            </a:endParaRPr>
          </a:p>
        </p:txBody>
      </p:sp>
      <p:sp>
        <p:nvSpPr>
          <p:cNvPr id="30" name="文本框 29"/>
          <p:cNvSpPr txBox="1"/>
          <p:nvPr/>
        </p:nvSpPr>
        <p:spPr>
          <a:xfrm>
            <a:off x="1635760" y="4187825"/>
            <a:ext cx="8921750" cy="1014730"/>
          </a:xfrm>
          <a:prstGeom prst="rect">
            <a:avLst/>
          </a:prstGeom>
          <a:noFill/>
        </p:spPr>
        <p:txBody>
          <a:bodyPr wrap="square" rtlCol="0">
            <a:spAutoFit/>
          </a:bodyPr>
          <a:lstStyle/>
          <a:p>
            <a:pPr lvl="0" algn="ctr">
              <a:lnSpc>
                <a:spcPct val="150000"/>
              </a:lnSpc>
              <a:buClrTx/>
              <a:buSzTx/>
              <a:buFontTx/>
            </a:pPr>
            <a:r>
              <a:rPr lang="en-US" sz="2000" dirty="0">
                <a:solidFill>
                  <a:schemeClr val="tx1">
                    <a:lumMod val="75000"/>
                    <a:lumOff val="25000"/>
                  </a:schemeClr>
                </a:solidFill>
                <a:latin typeface="拜托 这河狸嘛" panose="02010600010101010101" charset="-122"/>
                <a:ea typeface="拜托 这河狸嘛" panose="02010600010101010101" charset="-122"/>
                <a:cs typeface="Lucida Calligraphy" panose="03010101010101010101" charset="0"/>
                <a:sym typeface="Arial" panose="020B0604020202020204"/>
              </a:rPr>
              <a:t>Real-time evolution, accuracy boosts, structural optimizations, scalable, multi-scale, attention-integrated, compact.</a:t>
            </a:r>
            <a:endParaRPr lang="en-US" sz="2000" dirty="0">
              <a:solidFill>
                <a:schemeClr val="tx1">
                  <a:lumMod val="75000"/>
                  <a:lumOff val="25000"/>
                </a:schemeClr>
              </a:solidFill>
              <a:latin typeface="拜托 这河狸嘛" panose="02010600010101010101" charset="-122"/>
              <a:ea typeface="拜托 这河狸嘛" panose="02010600010101010101" charset="-122"/>
              <a:cs typeface="Lucida Calligraphy" panose="03010101010101010101" charset="0"/>
              <a:sym typeface="Arial" panose="020B0604020202020204"/>
            </a:endParaRPr>
          </a:p>
        </p:txBody>
      </p:sp>
      <p:grpSp>
        <p:nvGrpSpPr>
          <p:cNvPr id="31" name="组合 30"/>
          <p:cNvGrpSpPr/>
          <p:nvPr/>
        </p:nvGrpSpPr>
        <p:grpSpPr>
          <a:xfrm>
            <a:off x="5482010" y="1821001"/>
            <a:ext cx="1227979" cy="1227979"/>
            <a:chOff x="8078" y="1403"/>
            <a:chExt cx="2610" cy="2610"/>
          </a:xfrm>
        </p:grpSpPr>
        <p:sp>
          <p:nvSpPr>
            <p:cNvPr id="32" name="Freeform 18"/>
            <p:cNvSpPr>
              <a:spLocks noEditPoints="1"/>
            </p:cNvSpPr>
            <p:nvPr/>
          </p:nvSpPr>
          <p:spPr bwMode="auto">
            <a:xfrm>
              <a:off x="8493" y="2088"/>
              <a:ext cx="1781" cy="1240"/>
            </a:xfrm>
            <a:custGeom>
              <a:avLst/>
              <a:gdLst>
                <a:gd name="T0" fmla="*/ 245 w 589"/>
                <a:gd name="T1" fmla="*/ 311 h 334"/>
                <a:gd name="T2" fmla="*/ 243 w 589"/>
                <a:gd name="T3" fmla="*/ 244 h 334"/>
                <a:gd name="T4" fmla="*/ 236 w 589"/>
                <a:gd name="T5" fmla="*/ 238 h 334"/>
                <a:gd name="T6" fmla="*/ 223 w 589"/>
                <a:gd name="T7" fmla="*/ 240 h 334"/>
                <a:gd name="T8" fmla="*/ 218 w 589"/>
                <a:gd name="T9" fmla="*/ 239 h 334"/>
                <a:gd name="T10" fmla="*/ 156 w 589"/>
                <a:gd name="T11" fmla="*/ 211 h 334"/>
                <a:gd name="T12" fmla="*/ 148 w 589"/>
                <a:gd name="T13" fmla="*/ 216 h 334"/>
                <a:gd name="T14" fmla="*/ 151 w 589"/>
                <a:gd name="T15" fmla="*/ 252 h 334"/>
                <a:gd name="T16" fmla="*/ 153 w 589"/>
                <a:gd name="T17" fmla="*/ 254 h 334"/>
                <a:gd name="T18" fmla="*/ 199 w 589"/>
                <a:gd name="T19" fmla="*/ 296 h 334"/>
                <a:gd name="T20" fmla="*/ 237 w 589"/>
                <a:gd name="T21" fmla="*/ 317 h 334"/>
                <a:gd name="T22" fmla="*/ 245 w 589"/>
                <a:gd name="T23" fmla="*/ 311 h 334"/>
                <a:gd name="T24" fmla="*/ 521 w 589"/>
                <a:gd name="T25" fmla="*/ 220 h 334"/>
                <a:gd name="T26" fmla="*/ 524 w 589"/>
                <a:gd name="T27" fmla="*/ 223 h 334"/>
                <a:gd name="T28" fmla="*/ 534 w 589"/>
                <a:gd name="T29" fmla="*/ 235 h 334"/>
                <a:gd name="T30" fmla="*/ 536 w 589"/>
                <a:gd name="T31" fmla="*/ 238 h 334"/>
                <a:gd name="T32" fmla="*/ 552 w 589"/>
                <a:gd name="T33" fmla="*/ 262 h 334"/>
                <a:gd name="T34" fmla="*/ 527 w 589"/>
                <a:gd name="T35" fmla="*/ 320 h 334"/>
                <a:gd name="T36" fmla="*/ 520 w 589"/>
                <a:gd name="T37" fmla="*/ 313 h 334"/>
                <a:gd name="T38" fmla="*/ 501 w 589"/>
                <a:gd name="T39" fmla="*/ 268 h 334"/>
                <a:gd name="T40" fmla="*/ 506 w 589"/>
                <a:gd name="T41" fmla="*/ 244 h 334"/>
                <a:gd name="T42" fmla="*/ 506 w 589"/>
                <a:gd name="T43" fmla="*/ 241 h 334"/>
                <a:gd name="T44" fmla="*/ 505 w 589"/>
                <a:gd name="T45" fmla="*/ 235 h 334"/>
                <a:gd name="T46" fmla="*/ 510 w 589"/>
                <a:gd name="T47" fmla="*/ 226 h 334"/>
                <a:gd name="T48" fmla="*/ 511 w 589"/>
                <a:gd name="T49" fmla="*/ 222 h 334"/>
                <a:gd name="T50" fmla="*/ 495 w 589"/>
                <a:gd name="T51" fmla="*/ 174 h 334"/>
                <a:gd name="T52" fmla="*/ 491 w 589"/>
                <a:gd name="T53" fmla="*/ 173 h 334"/>
                <a:gd name="T54" fmla="*/ 224 w 589"/>
                <a:gd name="T55" fmla="*/ 227 h 334"/>
                <a:gd name="T56" fmla="*/ 221 w 589"/>
                <a:gd name="T57" fmla="*/ 227 h 334"/>
                <a:gd name="T58" fmla="*/ 95 w 589"/>
                <a:gd name="T59" fmla="*/ 162 h 334"/>
                <a:gd name="T60" fmla="*/ 5 w 589"/>
                <a:gd name="T61" fmla="*/ 81 h 334"/>
                <a:gd name="T62" fmla="*/ 9 w 589"/>
                <a:gd name="T63" fmla="*/ 72 h 334"/>
                <a:gd name="T64" fmla="*/ 194 w 589"/>
                <a:gd name="T65" fmla="*/ 51 h 334"/>
                <a:gd name="T66" fmla="*/ 372 w 589"/>
                <a:gd name="T67" fmla="*/ 0 h 334"/>
                <a:gd name="T68" fmla="*/ 378 w 589"/>
                <a:gd name="T69" fmla="*/ 2 h 334"/>
                <a:gd name="T70" fmla="*/ 484 w 589"/>
                <a:gd name="T71" fmla="*/ 84 h 334"/>
                <a:gd name="T72" fmla="*/ 581 w 589"/>
                <a:gd name="T73" fmla="*/ 132 h 334"/>
                <a:gd name="T74" fmla="*/ 581 w 589"/>
                <a:gd name="T75" fmla="*/ 143 h 334"/>
                <a:gd name="T76" fmla="*/ 507 w 589"/>
                <a:gd name="T77" fmla="*/ 167 h 334"/>
                <a:gd name="T78" fmla="*/ 505 w 589"/>
                <a:gd name="T79" fmla="*/ 172 h 334"/>
                <a:gd name="T80" fmla="*/ 521 w 589"/>
                <a:gd name="T81" fmla="*/ 220 h 334"/>
                <a:gd name="T82" fmla="*/ 452 w 589"/>
                <a:gd name="T83" fmla="*/ 197 h 334"/>
                <a:gd name="T84" fmla="*/ 458 w 589"/>
                <a:gd name="T85" fmla="*/ 209 h 334"/>
                <a:gd name="T86" fmla="*/ 456 w 589"/>
                <a:gd name="T87" fmla="*/ 234 h 334"/>
                <a:gd name="T88" fmla="*/ 451 w 589"/>
                <a:gd name="T89" fmla="*/ 258 h 334"/>
                <a:gd name="T90" fmla="*/ 448 w 589"/>
                <a:gd name="T91" fmla="*/ 262 h 334"/>
                <a:gd name="T92" fmla="*/ 355 w 589"/>
                <a:gd name="T93" fmla="*/ 298 h 334"/>
                <a:gd name="T94" fmla="*/ 264 w 589"/>
                <a:gd name="T95" fmla="*/ 321 h 334"/>
                <a:gd name="T96" fmla="*/ 258 w 589"/>
                <a:gd name="T97" fmla="*/ 316 h 334"/>
                <a:gd name="T98" fmla="*/ 255 w 589"/>
                <a:gd name="T99" fmla="*/ 241 h 334"/>
                <a:gd name="T100" fmla="*/ 260 w 589"/>
                <a:gd name="T101" fmla="*/ 235 h 334"/>
                <a:gd name="T102" fmla="*/ 452 w 589"/>
                <a:gd name="T103" fmla="*/ 1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334">
                  <a:moveTo>
                    <a:pt x="245" y="311"/>
                  </a:moveTo>
                  <a:cubicBezTo>
                    <a:pt x="244" y="289"/>
                    <a:pt x="243" y="266"/>
                    <a:pt x="243" y="244"/>
                  </a:cubicBezTo>
                  <a:cubicBezTo>
                    <a:pt x="242" y="241"/>
                    <a:pt x="239" y="238"/>
                    <a:pt x="236" y="238"/>
                  </a:cubicBezTo>
                  <a:cubicBezTo>
                    <a:pt x="232" y="239"/>
                    <a:pt x="228" y="239"/>
                    <a:pt x="223" y="240"/>
                  </a:cubicBezTo>
                  <a:cubicBezTo>
                    <a:pt x="221" y="240"/>
                    <a:pt x="220" y="240"/>
                    <a:pt x="218" y="239"/>
                  </a:cubicBezTo>
                  <a:cubicBezTo>
                    <a:pt x="194" y="229"/>
                    <a:pt x="173" y="219"/>
                    <a:pt x="156" y="211"/>
                  </a:cubicBezTo>
                  <a:cubicBezTo>
                    <a:pt x="152" y="209"/>
                    <a:pt x="147" y="212"/>
                    <a:pt x="148" y="216"/>
                  </a:cubicBezTo>
                  <a:cubicBezTo>
                    <a:pt x="148" y="228"/>
                    <a:pt x="149" y="241"/>
                    <a:pt x="151" y="252"/>
                  </a:cubicBezTo>
                  <a:cubicBezTo>
                    <a:pt x="152" y="253"/>
                    <a:pt x="152" y="254"/>
                    <a:pt x="153" y="254"/>
                  </a:cubicBezTo>
                  <a:cubicBezTo>
                    <a:pt x="167" y="270"/>
                    <a:pt x="183" y="284"/>
                    <a:pt x="199" y="296"/>
                  </a:cubicBezTo>
                  <a:cubicBezTo>
                    <a:pt x="211" y="304"/>
                    <a:pt x="224" y="311"/>
                    <a:pt x="237" y="317"/>
                  </a:cubicBezTo>
                  <a:cubicBezTo>
                    <a:pt x="241" y="318"/>
                    <a:pt x="245" y="316"/>
                    <a:pt x="245" y="311"/>
                  </a:cubicBezTo>
                  <a:close/>
                  <a:moveTo>
                    <a:pt x="521" y="220"/>
                  </a:moveTo>
                  <a:cubicBezTo>
                    <a:pt x="522" y="222"/>
                    <a:pt x="522" y="222"/>
                    <a:pt x="524" y="223"/>
                  </a:cubicBezTo>
                  <a:cubicBezTo>
                    <a:pt x="530" y="224"/>
                    <a:pt x="534" y="229"/>
                    <a:pt x="534" y="235"/>
                  </a:cubicBezTo>
                  <a:cubicBezTo>
                    <a:pt x="534" y="237"/>
                    <a:pt x="534" y="237"/>
                    <a:pt x="536" y="238"/>
                  </a:cubicBezTo>
                  <a:cubicBezTo>
                    <a:pt x="545" y="241"/>
                    <a:pt x="551" y="249"/>
                    <a:pt x="552" y="262"/>
                  </a:cubicBezTo>
                  <a:cubicBezTo>
                    <a:pt x="553" y="279"/>
                    <a:pt x="539" y="308"/>
                    <a:pt x="527" y="320"/>
                  </a:cubicBezTo>
                  <a:cubicBezTo>
                    <a:pt x="512" y="334"/>
                    <a:pt x="515" y="327"/>
                    <a:pt x="520" y="313"/>
                  </a:cubicBezTo>
                  <a:cubicBezTo>
                    <a:pt x="524" y="300"/>
                    <a:pt x="504" y="290"/>
                    <a:pt x="501" y="268"/>
                  </a:cubicBezTo>
                  <a:cubicBezTo>
                    <a:pt x="500" y="257"/>
                    <a:pt x="501" y="249"/>
                    <a:pt x="506" y="244"/>
                  </a:cubicBezTo>
                  <a:cubicBezTo>
                    <a:pt x="507" y="243"/>
                    <a:pt x="507" y="242"/>
                    <a:pt x="506" y="241"/>
                  </a:cubicBezTo>
                  <a:cubicBezTo>
                    <a:pt x="506" y="239"/>
                    <a:pt x="505" y="237"/>
                    <a:pt x="505" y="235"/>
                  </a:cubicBezTo>
                  <a:cubicBezTo>
                    <a:pt x="505" y="232"/>
                    <a:pt x="507" y="228"/>
                    <a:pt x="510" y="226"/>
                  </a:cubicBezTo>
                  <a:cubicBezTo>
                    <a:pt x="511" y="224"/>
                    <a:pt x="511" y="224"/>
                    <a:pt x="511" y="222"/>
                  </a:cubicBezTo>
                  <a:cubicBezTo>
                    <a:pt x="505" y="202"/>
                    <a:pt x="500" y="187"/>
                    <a:pt x="495" y="174"/>
                  </a:cubicBezTo>
                  <a:cubicBezTo>
                    <a:pt x="495" y="173"/>
                    <a:pt x="493" y="172"/>
                    <a:pt x="491" y="173"/>
                  </a:cubicBezTo>
                  <a:cubicBezTo>
                    <a:pt x="405" y="199"/>
                    <a:pt x="327" y="215"/>
                    <a:pt x="224" y="227"/>
                  </a:cubicBezTo>
                  <a:cubicBezTo>
                    <a:pt x="223" y="227"/>
                    <a:pt x="222" y="227"/>
                    <a:pt x="221" y="227"/>
                  </a:cubicBezTo>
                  <a:cubicBezTo>
                    <a:pt x="162" y="201"/>
                    <a:pt x="127" y="184"/>
                    <a:pt x="95" y="162"/>
                  </a:cubicBezTo>
                  <a:cubicBezTo>
                    <a:pt x="67" y="142"/>
                    <a:pt x="42" y="118"/>
                    <a:pt x="5" y="81"/>
                  </a:cubicBezTo>
                  <a:cubicBezTo>
                    <a:pt x="2" y="78"/>
                    <a:pt x="0" y="72"/>
                    <a:pt x="9" y="72"/>
                  </a:cubicBezTo>
                  <a:cubicBezTo>
                    <a:pt x="86" y="67"/>
                    <a:pt x="142" y="61"/>
                    <a:pt x="194" y="51"/>
                  </a:cubicBezTo>
                  <a:cubicBezTo>
                    <a:pt x="250" y="40"/>
                    <a:pt x="302" y="25"/>
                    <a:pt x="372" y="0"/>
                  </a:cubicBezTo>
                  <a:cubicBezTo>
                    <a:pt x="374" y="0"/>
                    <a:pt x="376" y="0"/>
                    <a:pt x="378" y="2"/>
                  </a:cubicBezTo>
                  <a:cubicBezTo>
                    <a:pt x="416" y="37"/>
                    <a:pt x="449" y="63"/>
                    <a:pt x="484" y="84"/>
                  </a:cubicBezTo>
                  <a:cubicBezTo>
                    <a:pt x="514" y="102"/>
                    <a:pt x="545" y="117"/>
                    <a:pt x="581" y="132"/>
                  </a:cubicBezTo>
                  <a:cubicBezTo>
                    <a:pt x="589" y="135"/>
                    <a:pt x="589" y="140"/>
                    <a:pt x="581" y="143"/>
                  </a:cubicBezTo>
                  <a:cubicBezTo>
                    <a:pt x="555" y="152"/>
                    <a:pt x="531" y="160"/>
                    <a:pt x="507" y="167"/>
                  </a:cubicBezTo>
                  <a:cubicBezTo>
                    <a:pt x="505" y="168"/>
                    <a:pt x="504" y="170"/>
                    <a:pt x="505" y="172"/>
                  </a:cubicBezTo>
                  <a:cubicBezTo>
                    <a:pt x="509" y="184"/>
                    <a:pt x="514" y="199"/>
                    <a:pt x="521" y="220"/>
                  </a:cubicBezTo>
                  <a:close/>
                  <a:moveTo>
                    <a:pt x="452" y="197"/>
                  </a:moveTo>
                  <a:cubicBezTo>
                    <a:pt x="460" y="195"/>
                    <a:pt x="459" y="205"/>
                    <a:pt x="458" y="209"/>
                  </a:cubicBezTo>
                  <a:cubicBezTo>
                    <a:pt x="457" y="218"/>
                    <a:pt x="457" y="226"/>
                    <a:pt x="456" y="234"/>
                  </a:cubicBezTo>
                  <a:cubicBezTo>
                    <a:pt x="454" y="242"/>
                    <a:pt x="453" y="250"/>
                    <a:pt x="451" y="258"/>
                  </a:cubicBezTo>
                  <a:cubicBezTo>
                    <a:pt x="451" y="260"/>
                    <a:pt x="450" y="261"/>
                    <a:pt x="448" y="262"/>
                  </a:cubicBezTo>
                  <a:cubicBezTo>
                    <a:pt x="418" y="276"/>
                    <a:pt x="387" y="288"/>
                    <a:pt x="355" y="298"/>
                  </a:cubicBezTo>
                  <a:cubicBezTo>
                    <a:pt x="326" y="307"/>
                    <a:pt x="295" y="315"/>
                    <a:pt x="264" y="321"/>
                  </a:cubicBezTo>
                  <a:cubicBezTo>
                    <a:pt x="261" y="321"/>
                    <a:pt x="258" y="319"/>
                    <a:pt x="258" y="316"/>
                  </a:cubicBezTo>
                  <a:cubicBezTo>
                    <a:pt x="257" y="291"/>
                    <a:pt x="256" y="266"/>
                    <a:pt x="255" y="241"/>
                  </a:cubicBezTo>
                  <a:cubicBezTo>
                    <a:pt x="255" y="238"/>
                    <a:pt x="257" y="236"/>
                    <a:pt x="260" y="235"/>
                  </a:cubicBezTo>
                  <a:cubicBezTo>
                    <a:pt x="325" y="227"/>
                    <a:pt x="389" y="214"/>
                    <a:pt x="452" y="197"/>
                  </a:cubicBezTo>
                  <a:close/>
                </a:path>
              </a:pathLst>
            </a:custGeom>
            <a:solidFill>
              <a:srgbClr val="3D54E0"/>
            </a:solidFill>
            <a:ln w="9525">
              <a:solidFill>
                <a:srgbClr val="3D54E0"/>
              </a:solidFill>
              <a:round/>
            </a:ln>
          </p:spPr>
          <p:txBody>
            <a:bodyPr vert="horz" wrap="square" lIns="91440" tIns="45720" rIns="91440" bIns="45720" numCol="1" anchor="t" anchorCtr="0" compatLnSpc="1"/>
            <a:lstStyle/>
            <a:p>
              <a:endParaRPr lang="zh-CN" altLang="en-US">
                <a:solidFill>
                  <a:srgbClr val="3D54E0"/>
                </a:solidFill>
                <a:latin typeface="Arial" panose="020B0604020202020204"/>
                <a:ea typeface="微软雅黑" panose="020B0503020204020204" pitchFamily="34" charset="-122"/>
                <a:sym typeface="Arial" panose="020B0604020202020204"/>
              </a:endParaRPr>
            </a:p>
          </p:txBody>
        </p:sp>
        <p:sp>
          <p:nvSpPr>
            <p:cNvPr id="33" name="椭圆 32"/>
            <p:cNvSpPr/>
            <p:nvPr/>
          </p:nvSpPr>
          <p:spPr>
            <a:xfrm>
              <a:off x="8078" y="1403"/>
              <a:ext cx="2610" cy="2610"/>
            </a:xfrm>
            <a:prstGeom prst="ellipse">
              <a:avLst/>
            </a:prstGeom>
            <a:noFill/>
            <a:ln w="22225">
              <a:solidFill>
                <a:srgbClr val="3D54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54E0"/>
                </a:solidFill>
                <a:effectLst/>
                <a:uLnTx/>
                <a:uFillTx/>
                <a:latin typeface="Arial" panose="020B0604020202020204"/>
                <a:ea typeface="微软雅黑" panose="020B0503020204020204" pitchFamily="34"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9" grpId="0"/>
      <p:bldP spid="29" grpId="1"/>
      <p:bldP spid="30" grpId="0"/>
      <p:bldP spid="3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470417" y="1567198"/>
            <a:ext cx="2890832" cy="4855328"/>
            <a:chOff x="4463839" y="1248228"/>
            <a:chExt cx="3152000" cy="5293976"/>
          </a:xfrm>
        </p:grpSpPr>
        <p:sp>
          <p:nvSpPr>
            <p:cNvPr id="8" name="1"/>
            <p:cNvSpPr/>
            <p:nvPr/>
          </p:nvSpPr>
          <p:spPr>
            <a:xfrm>
              <a:off x="4964582" y="1248228"/>
              <a:ext cx="2104301" cy="5293976"/>
            </a:xfrm>
            <a:custGeom>
              <a:avLst/>
              <a:gdLst>
                <a:gd name="connsiteX0" fmla="*/ 982449 w 1382890"/>
                <a:gd name="connsiteY0" fmla="*/ 3543487 h 3594532"/>
                <a:gd name="connsiteX1" fmla="*/ 572874 w 1382890"/>
                <a:gd name="connsiteY1" fmla="*/ 3553012 h 3594532"/>
                <a:gd name="connsiteX2" fmla="*/ 372849 w 1382890"/>
                <a:gd name="connsiteY2" fmla="*/ 3038662 h 3594532"/>
                <a:gd name="connsiteX3" fmla="*/ 725274 w 1382890"/>
                <a:gd name="connsiteY3" fmla="*/ 2343337 h 3594532"/>
                <a:gd name="connsiteX4" fmla="*/ 515724 w 1382890"/>
                <a:gd name="connsiteY4" fmla="*/ 1838512 h 3594532"/>
                <a:gd name="connsiteX5" fmla="*/ 1374 w 1382890"/>
                <a:gd name="connsiteY5" fmla="*/ 1809937 h 3594532"/>
                <a:gd name="connsiteX6" fmla="*/ 372849 w 1382890"/>
                <a:gd name="connsiteY6" fmla="*/ 1705162 h 3594532"/>
                <a:gd name="connsiteX7" fmla="*/ 620499 w 1382890"/>
                <a:gd name="connsiteY7" fmla="*/ 1838512 h 3594532"/>
                <a:gd name="connsiteX8" fmla="*/ 668124 w 1382890"/>
                <a:gd name="connsiteY8" fmla="*/ 1609912 h 3594532"/>
                <a:gd name="connsiteX9" fmla="*/ 801474 w 1382890"/>
                <a:gd name="connsiteY9" fmla="*/ 1295587 h 3594532"/>
                <a:gd name="connsiteX10" fmla="*/ 744324 w 1382890"/>
                <a:gd name="connsiteY10" fmla="*/ 771712 h 3594532"/>
                <a:gd name="connsiteX11" fmla="*/ 515724 w 1382890"/>
                <a:gd name="connsiteY11" fmla="*/ 628837 h 3594532"/>
                <a:gd name="connsiteX12" fmla="*/ 668124 w 1382890"/>
                <a:gd name="connsiteY12" fmla="*/ 628837 h 3594532"/>
                <a:gd name="connsiteX13" fmla="*/ 744324 w 1382890"/>
                <a:gd name="connsiteY13" fmla="*/ 714562 h 3594532"/>
                <a:gd name="connsiteX14" fmla="*/ 849099 w 1382890"/>
                <a:gd name="connsiteY14" fmla="*/ 187 h 3594532"/>
                <a:gd name="connsiteX15" fmla="*/ 810999 w 1382890"/>
                <a:gd name="connsiteY15" fmla="*/ 647887 h 3594532"/>
                <a:gd name="connsiteX16" fmla="*/ 887199 w 1382890"/>
                <a:gd name="connsiteY16" fmla="*/ 1038412 h 3594532"/>
                <a:gd name="connsiteX17" fmla="*/ 915774 w 1382890"/>
                <a:gd name="connsiteY17" fmla="*/ 1286062 h 3594532"/>
                <a:gd name="connsiteX18" fmla="*/ 1087224 w 1382890"/>
                <a:gd name="connsiteY18" fmla="*/ 1152712 h 3594532"/>
                <a:gd name="connsiteX19" fmla="*/ 1315824 w 1382890"/>
                <a:gd name="connsiteY19" fmla="*/ 1133662 h 3594532"/>
                <a:gd name="connsiteX20" fmla="*/ 1068174 w 1382890"/>
                <a:gd name="connsiteY20" fmla="*/ 1190812 h 3594532"/>
                <a:gd name="connsiteX21" fmla="*/ 858624 w 1382890"/>
                <a:gd name="connsiteY21" fmla="*/ 1495612 h 3594532"/>
                <a:gd name="connsiteX22" fmla="*/ 801474 w 1382890"/>
                <a:gd name="connsiteY22" fmla="*/ 1857562 h 3594532"/>
                <a:gd name="connsiteX23" fmla="*/ 953874 w 1382890"/>
                <a:gd name="connsiteY23" fmla="*/ 2314762 h 3594532"/>
                <a:gd name="connsiteX24" fmla="*/ 877674 w 1382890"/>
                <a:gd name="connsiteY24" fmla="*/ 2552887 h 3594532"/>
                <a:gd name="connsiteX25" fmla="*/ 1191999 w 1382890"/>
                <a:gd name="connsiteY25" fmla="*/ 2495737 h 3594532"/>
                <a:gd name="connsiteX26" fmla="*/ 1382499 w 1382890"/>
                <a:gd name="connsiteY26" fmla="*/ 2590987 h 3594532"/>
                <a:gd name="connsiteX27" fmla="*/ 1144374 w 1382890"/>
                <a:gd name="connsiteY27" fmla="*/ 2533837 h 3594532"/>
                <a:gd name="connsiteX28" fmla="*/ 810999 w 1382890"/>
                <a:gd name="connsiteY28" fmla="*/ 2695762 h 3594532"/>
                <a:gd name="connsiteX29" fmla="*/ 668124 w 1382890"/>
                <a:gd name="connsiteY29" fmla="*/ 3048187 h 3594532"/>
                <a:gd name="connsiteX30" fmla="*/ 896724 w 1382890"/>
                <a:gd name="connsiteY30" fmla="*/ 3381562 h 3594532"/>
                <a:gd name="connsiteX31" fmla="*/ 982449 w 1382890"/>
                <a:gd name="connsiteY31" fmla="*/ 3543487 h 3594532"/>
                <a:gd name="connsiteX0-1" fmla="*/ 982886 w 1383327"/>
                <a:gd name="connsiteY0-2" fmla="*/ 3543487 h 3594532"/>
                <a:gd name="connsiteX1-3" fmla="*/ 573311 w 1383327"/>
                <a:gd name="connsiteY1-4" fmla="*/ 3553012 h 3594532"/>
                <a:gd name="connsiteX2-5" fmla="*/ 373286 w 1383327"/>
                <a:gd name="connsiteY2-6" fmla="*/ 3038662 h 3594532"/>
                <a:gd name="connsiteX3-7" fmla="*/ 725711 w 1383327"/>
                <a:gd name="connsiteY3-8" fmla="*/ 2343337 h 3594532"/>
                <a:gd name="connsiteX4-9" fmla="*/ 539021 w 1383327"/>
                <a:gd name="connsiteY4-10" fmla="*/ 1884232 h 3594532"/>
                <a:gd name="connsiteX5-11" fmla="*/ 1811 w 1383327"/>
                <a:gd name="connsiteY5-12" fmla="*/ 1809937 h 3594532"/>
                <a:gd name="connsiteX6-13" fmla="*/ 373286 w 1383327"/>
                <a:gd name="connsiteY6-14" fmla="*/ 1705162 h 3594532"/>
                <a:gd name="connsiteX7-15" fmla="*/ 620936 w 1383327"/>
                <a:gd name="connsiteY7-16" fmla="*/ 1838512 h 3594532"/>
                <a:gd name="connsiteX8-17" fmla="*/ 668561 w 1383327"/>
                <a:gd name="connsiteY8-18" fmla="*/ 1609912 h 3594532"/>
                <a:gd name="connsiteX9-19" fmla="*/ 801911 w 1383327"/>
                <a:gd name="connsiteY9-20" fmla="*/ 1295587 h 3594532"/>
                <a:gd name="connsiteX10-21" fmla="*/ 744761 w 1383327"/>
                <a:gd name="connsiteY10-22" fmla="*/ 771712 h 3594532"/>
                <a:gd name="connsiteX11-23" fmla="*/ 516161 w 1383327"/>
                <a:gd name="connsiteY11-24" fmla="*/ 628837 h 3594532"/>
                <a:gd name="connsiteX12-25" fmla="*/ 668561 w 1383327"/>
                <a:gd name="connsiteY12-26" fmla="*/ 628837 h 3594532"/>
                <a:gd name="connsiteX13-27" fmla="*/ 744761 w 1383327"/>
                <a:gd name="connsiteY13-28" fmla="*/ 714562 h 3594532"/>
                <a:gd name="connsiteX14-29" fmla="*/ 849536 w 1383327"/>
                <a:gd name="connsiteY14-30" fmla="*/ 187 h 3594532"/>
                <a:gd name="connsiteX15-31" fmla="*/ 811436 w 1383327"/>
                <a:gd name="connsiteY15-32" fmla="*/ 647887 h 3594532"/>
                <a:gd name="connsiteX16-33" fmla="*/ 887636 w 1383327"/>
                <a:gd name="connsiteY16-34" fmla="*/ 1038412 h 3594532"/>
                <a:gd name="connsiteX17-35" fmla="*/ 916211 w 1383327"/>
                <a:gd name="connsiteY17-36" fmla="*/ 1286062 h 3594532"/>
                <a:gd name="connsiteX18-37" fmla="*/ 1087661 w 1383327"/>
                <a:gd name="connsiteY18-38" fmla="*/ 1152712 h 3594532"/>
                <a:gd name="connsiteX19-39" fmla="*/ 1316261 w 1383327"/>
                <a:gd name="connsiteY19-40" fmla="*/ 1133662 h 3594532"/>
                <a:gd name="connsiteX20-41" fmla="*/ 1068611 w 1383327"/>
                <a:gd name="connsiteY20-42" fmla="*/ 1190812 h 3594532"/>
                <a:gd name="connsiteX21-43" fmla="*/ 859061 w 1383327"/>
                <a:gd name="connsiteY21-44" fmla="*/ 1495612 h 3594532"/>
                <a:gd name="connsiteX22-45" fmla="*/ 801911 w 1383327"/>
                <a:gd name="connsiteY22-46" fmla="*/ 1857562 h 3594532"/>
                <a:gd name="connsiteX23-47" fmla="*/ 954311 w 1383327"/>
                <a:gd name="connsiteY23-48" fmla="*/ 2314762 h 3594532"/>
                <a:gd name="connsiteX24-49" fmla="*/ 878111 w 1383327"/>
                <a:gd name="connsiteY24-50" fmla="*/ 2552887 h 3594532"/>
                <a:gd name="connsiteX25-51" fmla="*/ 1192436 w 1383327"/>
                <a:gd name="connsiteY25-52" fmla="*/ 2495737 h 3594532"/>
                <a:gd name="connsiteX26-53" fmla="*/ 1382936 w 1383327"/>
                <a:gd name="connsiteY26-54" fmla="*/ 2590987 h 3594532"/>
                <a:gd name="connsiteX27-55" fmla="*/ 1144811 w 1383327"/>
                <a:gd name="connsiteY27-56" fmla="*/ 2533837 h 3594532"/>
                <a:gd name="connsiteX28-57" fmla="*/ 811436 w 1383327"/>
                <a:gd name="connsiteY28-58" fmla="*/ 2695762 h 3594532"/>
                <a:gd name="connsiteX29-59" fmla="*/ 668561 w 1383327"/>
                <a:gd name="connsiteY29-60" fmla="*/ 3048187 h 3594532"/>
                <a:gd name="connsiteX30-61" fmla="*/ 897161 w 1383327"/>
                <a:gd name="connsiteY30-62" fmla="*/ 3381562 h 3594532"/>
                <a:gd name="connsiteX31-63" fmla="*/ 982886 w 1383327"/>
                <a:gd name="connsiteY31-64" fmla="*/ 3543487 h 3594532"/>
                <a:gd name="connsiteX0-65" fmla="*/ 982886 w 1383327"/>
                <a:gd name="connsiteY0-66" fmla="*/ 3543487 h 3594532"/>
                <a:gd name="connsiteX1-67" fmla="*/ 573311 w 1383327"/>
                <a:gd name="connsiteY1-68" fmla="*/ 3553012 h 3594532"/>
                <a:gd name="connsiteX2-69" fmla="*/ 373286 w 1383327"/>
                <a:gd name="connsiteY2-70" fmla="*/ 3038662 h 3594532"/>
                <a:gd name="connsiteX3-71" fmla="*/ 725711 w 1383327"/>
                <a:gd name="connsiteY3-72" fmla="*/ 2343337 h 3594532"/>
                <a:gd name="connsiteX4-73" fmla="*/ 539021 w 1383327"/>
                <a:gd name="connsiteY4-74" fmla="*/ 1884232 h 3594532"/>
                <a:gd name="connsiteX5-75" fmla="*/ 1811 w 1383327"/>
                <a:gd name="connsiteY5-76" fmla="*/ 1809937 h 3594532"/>
                <a:gd name="connsiteX6-77" fmla="*/ 373286 w 1383327"/>
                <a:gd name="connsiteY6-78" fmla="*/ 1705162 h 3594532"/>
                <a:gd name="connsiteX7-79" fmla="*/ 620936 w 1383327"/>
                <a:gd name="connsiteY7-80" fmla="*/ 1838512 h 3594532"/>
                <a:gd name="connsiteX8-81" fmla="*/ 668561 w 1383327"/>
                <a:gd name="connsiteY8-82" fmla="*/ 1609912 h 3594532"/>
                <a:gd name="connsiteX9-83" fmla="*/ 801911 w 1383327"/>
                <a:gd name="connsiteY9-84" fmla="*/ 1295587 h 3594532"/>
                <a:gd name="connsiteX10-85" fmla="*/ 744761 w 1383327"/>
                <a:gd name="connsiteY10-86" fmla="*/ 771712 h 3594532"/>
                <a:gd name="connsiteX11-87" fmla="*/ 516161 w 1383327"/>
                <a:gd name="connsiteY11-88" fmla="*/ 628837 h 3594532"/>
                <a:gd name="connsiteX12-89" fmla="*/ 668561 w 1383327"/>
                <a:gd name="connsiteY12-90" fmla="*/ 628837 h 3594532"/>
                <a:gd name="connsiteX13-91" fmla="*/ 744761 w 1383327"/>
                <a:gd name="connsiteY13-92" fmla="*/ 714562 h 3594532"/>
                <a:gd name="connsiteX14-93" fmla="*/ 849536 w 1383327"/>
                <a:gd name="connsiteY14-94" fmla="*/ 187 h 3594532"/>
                <a:gd name="connsiteX15-95" fmla="*/ 811436 w 1383327"/>
                <a:gd name="connsiteY15-96" fmla="*/ 647887 h 3594532"/>
                <a:gd name="connsiteX16-97" fmla="*/ 887636 w 1383327"/>
                <a:gd name="connsiteY16-98" fmla="*/ 1038412 h 3594532"/>
                <a:gd name="connsiteX17-99" fmla="*/ 916211 w 1383327"/>
                <a:gd name="connsiteY17-100" fmla="*/ 1286062 h 3594532"/>
                <a:gd name="connsiteX18-101" fmla="*/ 1087661 w 1383327"/>
                <a:gd name="connsiteY18-102" fmla="*/ 1152712 h 3594532"/>
                <a:gd name="connsiteX19-103" fmla="*/ 1316261 w 1383327"/>
                <a:gd name="connsiteY19-104" fmla="*/ 1133662 h 3594532"/>
                <a:gd name="connsiteX20-105" fmla="*/ 1068611 w 1383327"/>
                <a:gd name="connsiteY20-106" fmla="*/ 1190812 h 3594532"/>
                <a:gd name="connsiteX21-107" fmla="*/ 859061 w 1383327"/>
                <a:gd name="connsiteY21-108" fmla="*/ 1495612 h 3594532"/>
                <a:gd name="connsiteX22-109" fmla="*/ 801911 w 1383327"/>
                <a:gd name="connsiteY22-110" fmla="*/ 1857562 h 3594532"/>
                <a:gd name="connsiteX23-111" fmla="*/ 954311 w 1383327"/>
                <a:gd name="connsiteY23-112" fmla="*/ 2314762 h 3594532"/>
                <a:gd name="connsiteX24-113" fmla="*/ 878111 w 1383327"/>
                <a:gd name="connsiteY24-114" fmla="*/ 2552887 h 3594532"/>
                <a:gd name="connsiteX25-115" fmla="*/ 1192436 w 1383327"/>
                <a:gd name="connsiteY25-116" fmla="*/ 2495737 h 3594532"/>
                <a:gd name="connsiteX26-117" fmla="*/ 1382936 w 1383327"/>
                <a:gd name="connsiteY26-118" fmla="*/ 2590987 h 3594532"/>
                <a:gd name="connsiteX27-119" fmla="*/ 1144811 w 1383327"/>
                <a:gd name="connsiteY27-120" fmla="*/ 2533837 h 3594532"/>
                <a:gd name="connsiteX28-121" fmla="*/ 811436 w 1383327"/>
                <a:gd name="connsiteY28-122" fmla="*/ 2695762 h 3594532"/>
                <a:gd name="connsiteX29-123" fmla="*/ 668561 w 1383327"/>
                <a:gd name="connsiteY29-124" fmla="*/ 3048187 h 3594532"/>
                <a:gd name="connsiteX30-125" fmla="*/ 897161 w 1383327"/>
                <a:gd name="connsiteY30-126" fmla="*/ 3381562 h 3594532"/>
                <a:gd name="connsiteX31-127" fmla="*/ 982886 w 1383327"/>
                <a:gd name="connsiteY31-128" fmla="*/ 3543487 h 3594532"/>
                <a:gd name="connsiteX0-129" fmla="*/ 1005643 w 1406084"/>
                <a:gd name="connsiteY0-130" fmla="*/ 3543487 h 3594532"/>
                <a:gd name="connsiteX1-131" fmla="*/ 596068 w 1406084"/>
                <a:gd name="connsiteY1-132" fmla="*/ 3553012 h 3594532"/>
                <a:gd name="connsiteX2-133" fmla="*/ 396043 w 1406084"/>
                <a:gd name="connsiteY2-134" fmla="*/ 3038662 h 3594532"/>
                <a:gd name="connsiteX3-135" fmla="*/ 748468 w 1406084"/>
                <a:gd name="connsiteY3-136" fmla="*/ 2343337 h 3594532"/>
                <a:gd name="connsiteX4-137" fmla="*/ 561778 w 1406084"/>
                <a:gd name="connsiteY4-138" fmla="*/ 1884232 h 3594532"/>
                <a:gd name="connsiteX5-139" fmla="*/ 1708 w 1406084"/>
                <a:gd name="connsiteY5-140" fmla="*/ 1832797 h 3594532"/>
                <a:gd name="connsiteX6-141" fmla="*/ 396043 w 1406084"/>
                <a:gd name="connsiteY6-142" fmla="*/ 1705162 h 3594532"/>
                <a:gd name="connsiteX7-143" fmla="*/ 643693 w 1406084"/>
                <a:gd name="connsiteY7-144" fmla="*/ 1838512 h 3594532"/>
                <a:gd name="connsiteX8-145" fmla="*/ 691318 w 1406084"/>
                <a:gd name="connsiteY8-146" fmla="*/ 1609912 h 3594532"/>
                <a:gd name="connsiteX9-147" fmla="*/ 824668 w 1406084"/>
                <a:gd name="connsiteY9-148" fmla="*/ 1295587 h 3594532"/>
                <a:gd name="connsiteX10-149" fmla="*/ 767518 w 1406084"/>
                <a:gd name="connsiteY10-150" fmla="*/ 771712 h 3594532"/>
                <a:gd name="connsiteX11-151" fmla="*/ 538918 w 1406084"/>
                <a:gd name="connsiteY11-152" fmla="*/ 628837 h 3594532"/>
                <a:gd name="connsiteX12-153" fmla="*/ 691318 w 1406084"/>
                <a:gd name="connsiteY12-154" fmla="*/ 628837 h 3594532"/>
                <a:gd name="connsiteX13-155" fmla="*/ 767518 w 1406084"/>
                <a:gd name="connsiteY13-156" fmla="*/ 714562 h 3594532"/>
                <a:gd name="connsiteX14-157" fmla="*/ 872293 w 1406084"/>
                <a:gd name="connsiteY14-158" fmla="*/ 187 h 3594532"/>
                <a:gd name="connsiteX15-159" fmla="*/ 834193 w 1406084"/>
                <a:gd name="connsiteY15-160" fmla="*/ 647887 h 3594532"/>
                <a:gd name="connsiteX16-161" fmla="*/ 910393 w 1406084"/>
                <a:gd name="connsiteY16-162" fmla="*/ 1038412 h 3594532"/>
                <a:gd name="connsiteX17-163" fmla="*/ 938968 w 1406084"/>
                <a:gd name="connsiteY17-164" fmla="*/ 1286062 h 3594532"/>
                <a:gd name="connsiteX18-165" fmla="*/ 1110418 w 1406084"/>
                <a:gd name="connsiteY18-166" fmla="*/ 1152712 h 3594532"/>
                <a:gd name="connsiteX19-167" fmla="*/ 1339018 w 1406084"/>
                <a:gd name="connsiteY19-168" fmla="*/ 1133662 h 3594532"/>
                <a:gd name="connsiteX20-169" fmla="*/ 1091368 w 1406084"/>
                <a:gd name="connsiteY20-170" fmla="*/ 1190812 h 3594532"/>
                <a:gd name="connsiteX21-171" fmla="*/ 881818 w 1406084"/>
                <a:gd name="connsiteY21-172" fmla="*/ 1495612 h 3594532"/>
                <a:gd name="connsiteX22-173" fmla="*/ 824668 w 1406084"/>
                <a:gd name="connsiteY22-174" fmla="*/ 1857562 h 3594532"/>
                <a:gd name="connsiteX23-175" fmla="*/ 977068 w 1406084"/>
                <a:gd name="connsiteY23-176" fmla="*/ 2314762 h 3594532"/>
                <a:gd name="connsiteX24-177" fmla="*/ 900868 w 1406084"/>
                <a:gd name="connsiteY24-178" fmla="*/ 2552887 h 3594532"/>
                <a:gd name="connsiteX25-179" fmla="*/ 1215193 w 1406084"/>
                <a:gd name="connsiteY25-180" fmla="*/ 2495737 h 3594532"/>
                <a:gd name="connsiteX26-181" fmla="*/ 1405693 w 1406084"/>
                <a:gd name="connsiteY26-182" fmla="*/ 2590987 h 3594532"/>
                <a:gd name="connsiteX27-183" fmla="*/ 1167568 w 1406084"/>
                <a:gd name="connsiteY27-184" fmla="*/ 2533837 h 3594532"/>
                <a:gd name="connsiteX28-185" fmla="*/ 834193 w 1406084"/>
                <a:gd name="connsiteY28-186" fmla="*/ 2695762 h 3594532"/>
                <a:gd name="connsiteX29-187" fmla="*/ 691318 w 1406084"/>
                <a:gd name="connsiteY29-188" fmla="*/ 3048187 h 3594532"/>
                <a:gd name="connsiteX30-189" fmla="*/ 919918 w 1406084"/>
                <a:gd name="connsiteY30-190" fmla="*/ 3381562 h 3594532"/>
                <a:gd name="connsiteX31-191" fmla="*/ 1005643 w 1406084"/>
                <a:gd name="connsiteY31-192" fmla="*/ 3543487 h 3594532"/>
                <a:gd name="connsiteX0-193" fmla="*/ 1003993 w 1404434"/>
                <a:gd name="connsiteY0-194" fmla="*/ 3543487 h 3594532"/>
                <a:gd name="connsiteX1-195" fmla="*/ 594418 w 1404434"/>
                <a:gd name="connsiteY1-196" fmla="*/ 3553012 h 3594532"/>
                <a:gd name="connsiteX2-197" fmla="*/ 394393 w 1404434"/>
                <a:gd name="connsiteY2-198" fmla="*/ 3038662 h 3594532"/>
                <a:gd name="connsiteX3-199" fmla="*/ 746818 w 1404434"/>
                <a:gd name="connsiteY3-200" fmla="*/ 2343337 h 3594532"/>
                <a:gd name="connsiteX4-201" fmla="*/ 560128 w 1404434"/>
                <a:gd name="connsiteY4-202" fmla="*/ 1884232 h 3594532"/>
                <a:gd name="connsiteX5-203" fmla="*/ 58 w 1404434"/>
                <a:gd name="connsiteY5-204" fmla="*/ 1832797 h 3594532"/>
                <a:gd name="connsiteX6-205" fmla="*/ 394393 w 1404434"/>
                <a:gd name="connsiteY6-206" fmla="*/ 1705162 h 3594532"/>
                <a:gd name="connsiteX7-207" fmla="*/ 642043 w 1404434"/>
                <a:gd name="connsiteY7-208" fmla="*/ 1838512 h 3594532"/>
                <a:gd name="connsiteX8-209" fmla="*/ 689668 w 1404434"/>
                <a:gd name="connsiteY8-210" fmla="*/ 1609912 h 3594532"/>
                <a:gd name="connsiteX9-211" fmla="*/ 823018 w 1404434"/>
                <a:gd name="connsiteY9-212" fmla="*/ 1295587 h 3594532"/>
                <a:gd name="connsiteX10-213" fmla="*/ 765868 w 1404434"/>
                <a:gd name="connsiteY10-214" fmla="*/ 771712 h 3594532"/>
                <a:gd name="connsiteX11-215" fmla="*/ 537268 w 1404434"/>
                <a:gd name="connsiteY11-216" fmla="*/ 628837 h 3594532"/>
                <a:gd name="connsiteX12-217" fmla="*/ 689668 w 1404434"/>
                <a:gd name="connsiteY12-218" fmla="*/ 628837 h 3594532"/>
                <a:gd name="connsiteX13-219" fmla="*/ 765868 w 1404434"/>
                <a:gd name="connsiteY13-220" fmla="*/ 714562 h 3594532"/>
                <a:gd name="connsiteX14-221" fmla="*/ 870643 w 1404434"/>
                <a:gd name="connsiteY14-222" fmla="*/ 187 h 3594532"/>
                <a:gd name="connsiteX15-223" fmla="*/ 832543 w 1404434"/>
                <a:gd name="connsiteY15-224" fmla="*/ 647887 h 3594532"/>
                <a:gd name="connsiteX16-225" fmla="*/ 908743 w 1404434"/>
                <a:gd name="connsiteY16-226" fmla="*/ 1038412 h 3594532"/>
                <a:gd name="connsiteX17-227" fmla="*/ 937318 w 1404434"/>
                <a:gd name="connsiteY17-228" fmla="*/ 1286062 h 3594532"/>
                <a:gd name="connsiteX18-229" fmla="*/ 1108768 w 1404434"/>
                <a:gd name="connsiteY18-230" fmla="*/ 1152712 h 3594532"/>
                <a:gd name="connsiteX19-231" fmla="*/ 1337368 w 1404434"/>
                <a:gd name="connsiteY19-232" fmla="*/ 1133662 h 3594532"/>
                <a:gd name="connsiteX20-233" fmla="*/ 1089718 w 1404434"/>
                <a:gd name="connsiteY20-234" fmla="*/ 1190812 h 3594532"/>
                <a:gd name="connsiteX21-235" fmla="*/ 880168 w 1404434"/>
                <a:gd name="connsiteY21-236" fmla="*/ 1495612 h 3594532"/>
                <a:gd name="connsiteX22-237" fmla="*/ 823018 w 1404434"/>
                <a:gd name="connsiteY22-238" fmla="*/ 1857562 h 3594532"/>
                <a:gd name="connsiteX23-239" fmla="*/ 975418 w 1404434"/>
                <a:gd name="connsiteY23-240" fmla="*/ 2314762 h 3594532"/>
                <a:gd name="connsiteX24-241" fmla="*/ 899218 w 1404434"/>
                <a:gd name="connsiteY24-242" fmla="*/ 2552887 h 3594532"/>
                <a:gd name="connsiteX25-243" fmla="*/ 1213543 w 1404434"/>
                <a:gd name="connsiteY25-244" fmla="*/ 2495737 h 3594532"/>
                <a:gd name="connsiteX26-245" fmla="*/ 1404043 w 1404434"/>
                <a:gd name="connsiteY26-246" fmla="*/ 2590987 h 3594532"/>
                <a:gd name="connsiteX27-247" fmla="*/ 1165918 w 1404434"/>
                <a:gd name="connsiteY27-248" fmla="*/ 2533837 h 3594532"/>
                <a:gd name="connsiteX28-249" fmla="*/ 832543 w 1404434"/>
                <a:gd name="connsiteY28-250" fmla="*/ 2695762 h 3594532"/>
                <a:gd name="connsiteX29-251" fmla="*/ 689668 w 1404434"/>
                <a:gd name="connsiteY29-252" fmla="*/ 3048187 h 3594532"/>
                <a:gd name="connsiteX30-253" fmla="*/ 918268 w 1404434"/>
                <a:gd name="connsiteY30-254" fmla="*/ 3381562 h 3594532"/>
                <a:gd name="connsiteX31-255" fmla="*/ 1003993 w 1404434"/>
                <a:gd name="connsiteY31-256" fmla="*/ 3543487 h 3594532"/>
                <a:gd name="connsiteX0-257" fmla="*/ 1003993 w 1404434"/>
                <a:gd name="connsiteY0-258" fmla="*/ 3543487 h 3559332"/>
                <a:gd name="connsiteX1-259" fmla="*/ 594418 w 1404434"/>
                <a:gd name="connsiteY1-260" fmla="*/ 3553012 h 3559332"/>
                <a:gd name="connsiteX2-261" fmla="*/ 394393 w 1404434"/>
                <a:gd name="connsiteY2-262" fmla="*/ 3038662 h 3559332"/>
                <a:gd name="connsiteX3-263" fmla="*/ 746818 w 1404434"/>
                <a:gd name="connsiteY3-264" fmla="*/ 2343337 h 3559332"/>
                <a:gd name="connsiteX4-265" fmla="*/ 560128 w 1404434"/>
                <a:gd name="connsiteY4-266" fmla="*/ 1884232 h 3559332"/>
                <a:gd name="connsiteX5-267" fmla="*/ 58 w 1404434"/>
                <a:gd name="connsiteY5-268" fmla="*/ 1832797 h 3559332"/>
                <a:gd name="connsiteX6-269" fmla="*/ 394393 w 1404434"/>
                <a:gd name="connsiteY6-270" fmla="*/ 1705162 h 3559332"/>
                <a:gd name="connsiteX7-271" fmla="*/ 642043 w 1404434"/>
                <a:gd name="connsiteY7-272" fmla="*/ 1838512 h 3559332"/>
                <a:gd name="connsiteX8-273" fmla="*/ 689668 w 1404434"/>
                <a:gd name="connsiteY8-274" fmla="*/ 1609912 h 3559332"/>
                <a:gd name="connsiteX9-275" fmla="*/ 823018 w 1404434"/>
                <a:gd name="connsiteY9-276" fmla="*/ 1295587 h 3559332"/>
                <a:gd name="connsiteX10-277" fmla="*/ 765868 w 1404434"/>
                <a:gd name="connsiteY10-278" fmla="*/ 771712 h 3559332"/>
                <a:gd name="connsiteX11-279" fmla="*/ 537268 w 1404434"/>
                <a:gd name="connsiteY11-280" fmla="*/ 628837 h 3559332"/>
                <a:gd name="connsiteX12-281" fmla="*/ 689668 w 1404434"/>
                <a:gd name="connsiteY12-282" fmla="*/ 628837 h 3559332"/>
                <a:gd name="connsiteX13-283" fmla="*/ 765868 w 1404434"/>
                <a:gd name="connsiteY13-284" fmla="*/ 714562 h 3559332"/>
                <a:gd name="connsiteX14-285" fmla="*/ 870643 w 1404434"/>
                <a:gd name="connsiteY14-286" fmla="*/ 187 h 3559332"/>
                <a:gd name="connsiteX15-287" fmla="*/ 832543 w 1404434"/>
                <a:gd name="connsiteY15-288" fmla="*/ 647887 h 3559332"/>
                <a:gd name="connsiteX16-289" fmla="*/ 908743 w 1404434"/>
                <a:gd name="connsiteY16-290" fmla="*/ 1038412 h 3559332"/>
                <a:gd name="connsiteX17-291" fmla="*/ 937318 w 1404434"/>
                <a:gd name="connsiteY17-292" fmla="*/ 1286062 h 3559332"/>
                <a:gd name="connsiteX18-293" fmla="*/ 1108768 w 1404434"/>
                <a:gd name="connsiteY18-294" fmla="*/ 1152712 h 3559332"/>
                <a:gd name="connsiteX19-295" fmla="*/ 1337368 w 1404434"/>
                <a:gd name="connsiteY19-296" fmla="*/ 1133662 h 3559332"/>
                <a:gd name="connsiteX20-297" fmla="*/ 1089718 w 1404434"/>
                <a:gd name="connsiteY20-298" fmla="*/ 1190812 h 3559332"/>
                <a:gd name="connsiteX21-299" fmla="*/ 880168 w 1404434"/>
                <a:gd name="connsiteY21-300" fmla="*/ 1495612 h 3559332"/>
                <a:gd name="connsiteX22-301" fmla="*/ 823018 w 1404434"/>
                <a:gd name="connsiteY22-302" fmla="*/ 1857562 h 3559332"/>
                <a:gd name="connsiteX23-303" fmla="*/ 975418 w 1404434"/>
                <a:gd name="connsiteY23-304" fmla="*/ 2314762 h 3559332"/>
                <a:gd name="connsiteX24-305" fmla="*/ 899218 w 1404434"/>
                <a:gd name="connsiteY24-306" fmla="*/ 2552887 h 3559332"/>
                <a:gd name="connsiteX25-307" fmla="*/ 1213543 w 1404434"/>
                <a:gd name="connsiteY25-308" fmla="*/ 2495737 h 3559332"/>
                <a:gd name="connsiteX26-309" fmla="*/ 1404043 w 1404434"/>
                <a:gd name="connsiteY26-310" fmla="*/ 2590987 h 3559332"/>
                <a:gd name="connsiteX27-311" fmla="*/ 1165918 w 1404434"/>
                <a:gd name="connsiteY27-312" fmla="*/ 2533837 h 3559332"/>
                <a:gd name="connsiteX28-313" fmla="*/ 832543 w 1404434"/>
                <a:gd name="connsiteY28-314" fmla="*/ 2695762 h 3559332"/>
                <a:gd name="connsiteX29-315" fmla="*/ 689668 w 1404434"/>
                <a:gd name="connsiteY29-316" fmla="*/ 3048187 h 3559332"/>
                <a:gd name="connsiteX30-317" fmla="*/ 918268 w 1404434"/>
                <a:gd name="connsiteY30-318" fmla="*/ 3381562 h 3559332"/>
                <a:gd name="connsiteX31-319" fmla="*/ 1003993 w 1404434"/>
                <a:gd name="connsiteY31-320" fmla="*/ 3543487 h 3559332"/>
                <a:gd name="connsiteX0-321" fmla="*/ 1003993 w 1404434"/>
                <a:gd name="connsiteY0-322" fmla="*/ 3543487 h 3553018"/>
                <a:gd name="connsiteX1-323" fmla="*/ 594418 w 1404434"/>
                <a:gd name="connsiteY1-324" fmla="*/ 3553012 h 3553018"/>
                <a:gd name="connsiteX2-325" fmla="*/ 394393 w 1404434"/>
                <a:gd name="connsiteY2-326" fmla="*/ 3038662 h 3553018"/>
                <a:gd name="connsiteX3-327" fmla="*/ 746818 w 1404434"/>
                <a:gd name="connsiteY3-328" fmla="*/ 2343337 h 3553018"/>
                <a:gd name="connsiteX4-329" fmla="*/ 560128 w 1404434"/>
                <a:gd name="connsiteY4-330" fmla="*/ 1884232 h 3553018"/>
                <a:gd name="connsiteX5-331" fmla="*/ 58 w 1404434"/>
                <a:gd name="connsiteY5-332" fmla="*/ 1832797 h 3553018"/>
                <a:gd name="connsiteX6-333" fmla="*/ 394393 w 1404434"/>
                <a:gd name="connsiteY6-334" fmla="*/ 1705162 h 3553018"/>
                <a:gd name="connsiteX7-335" fmla="*/ 642043 w 1404434"/>
                <a:gd name="connsiteY7-336" fmla="*/ 1838512 h 3553018"/>
                <a:gd name="connsiteX8-337" fmla="*/ 689668 w 1404434"/>
                <a:gd name="connsiteY8-338" fmla="*/ 1609912 h 3553018"/>
                <a:gd name="connsiteX9-339" fmla="*/ 823018 w 1404434"/>
                <a:gd name="connsiteY9-340" fmla="*/ 1295587 h 3553018"/>
                <a:gd name="connsiteX10-341" fmla="*/ 765868 w 1404434"/>
                <a:gd name="connsiteY10-342" fmla="*/ 771712 h 3553018"/>
                <a:gd name="connsiteX11-343" fmla="*/ 537268 w 1404434"/>
                <a:gd name="connsiteY11-344" fmla="*/ 628837 h 3553018"/>
                <a:gd name="connsiteX12-345" fmla="*/ 689668 w 1404434"/>
                <a:gd name="connsiteY12-346" fmla="*/ 628837 h 3553018"/>
                <a:gd name="connsiteX13-347" fmla="*/ 765868 w 1404434"/>
                <a:gd name="connsiteY13-348" fmla="*/ 714562 h 3553018"/>
                <a:gd name="connsiteX14-349" fmla="*/ 870643 w 1404434"/>
                <a:gd name="connsiteY14-350" fmla="*/ 187 h 3553018"/>
                <a:gd name="connsiteX15-351" fmla="*/ 832543 w 1404434"/>
                <a:gd name="connsiteY15-352" fmla="*/ 647887 h 3553018"/>
                <a:gd name="connsiteX16-353" fmla="*/ 908743 w 1404434"/>
                <a:gd name="connsiteY16-354" fmla="*/ 1038412 h 3553018"/>
                <a:gd name="connsiteX17-355" fmla="*/ 937318 w 1404434"/>
                <a:gd name="connsiteY17-356" fmla="*/ 1286062 h 3553018"/>
                <a:gd name="connsiteX18-357" fmla="*/ 1108768 w 1404434"/>
                <a:gd name="connsiteY18-358" fmla="*/ 1152712 h 3553018"/>
                <a:gd name="connsiteX19-359" fmla="*/ 1337368 w 1404434"/>
                <a:gd name="connsiteY19-360" fmla="*/ 1133662 h 3553018"/>
                <a:gd name="connsiteX20-361" fmla="*/ 1089718 w 1404434"/>
                <a:gd name="connsiteY20-362" fmla="*/ 1190812 h 3553018"/>
                <a:gd name="connsiteX21-363" fmla="*/ 880168 w 1404434"/>
                <a:gd name="connsiteY21-364" fmla="*/ 1495612 h 3553018"/>
                <a:gd name="connsiteX22-365" fmla="*/ 823018 w 1404434"/>
                <a:gd name="connsiteY22-366" fmla="*/ 1857562 h 3553018"/>
                <a:gd name="connsiteX23-367" fmla="*/ 975418 w 1404434"/>
                <a:gd name="connsiteY23-368" fmla="*/ 2314762 h 3553018"/>
                <a:gd name="connsiteX24-369" fmla="*/ 899218 w 1404434"/>
                <a:gd name="connsiteY24-370" fmla="*/ 2552887 h 3553018"/>
                <a:gd name="connsiteX25-371" fmla="*/ 1213543 w 1404434"/>
                <a:gd name="connsiteY25-372" fmla="*/ 2495737 h 3553018"/>
                <a:gd name="connsiteX26-373" fmla="*/ 1404043 w 1404434"/>
                <a:gd name="connsiteY26-374" fmla="*/ 2590987 h 3553018"/>
                <a:gd name="connsiteX27-375" fmla="*/ 1165918 w 1404434"/>
                <a:gd name="connsiteY27-376" fmla="*/ 2533837 h 3553018"/>
                <a:gd name="connsiteX28-377" fmla="*/ 832543 w 1404434"/>
                <a:gd name="connsiteY28-378" fmla="*/ 2695762 h 3553018"/>
                <a:gd name="connsiteX29-379" fmla="*/ 689668 w 1404434"/>
                <a:gd name="connsiteY29-380" fmla="*/ 3048187 h 3553018"/>
                <a:gd name="connsiteX30-381" fmla="*/ 918268 w 1404434"/>
                <a:gd name="connsiteY30-382" fmla="*/ 3381562 h 3553018"/>
                <a:gd name="connsiteX31-383" fmla="*/ 1003993 w 1404434"/>
                <a:gd name="connsiteY31-384" fmla="*/ 3543487 h 3553018"/>
                <a:gd name="connsiteX0-385" fmla="*/ 1003993 w 1404434"/>
                <a:gd name="connsiteY0-386" fmla="*/ 3543487 h 3553025"/>
                <a:gd name="connsiteX1-387" fmla="*/ 594418 w 1404434"/>
                <a:gd name="connsiteY1-388" fmla="*/ 3553012 h 3553025"/>
                <a:gd name="connsiteX2-389" fmla="*/ 394393 w 1404434"/>
                <a:gd name="connsiteY2-390" fmla="*/ 3038662 h 3553025"/>
                <a:gd name="connsiteX3-391" fmla="*/ 746818 w 1404434"/>
                <a:gd name="connsiteY3-392" fmla="*/ 2343337 h 3553025"/>
                <a:gd name="connsiteX4-393" fmla="*/ 560128 w 1404434"/>
                <a:gd name="connsiteY4-394" fmla="*/ 1884232 h 3553025"/>
                <a:gd name="connsiteX5-395" fmla="*/ 58 w 1404434"/>
                <a:gd name="connsiteY5-396" fmla="*/ 1832797 h 3553025"/>
                <a:gd name="connsiteX6-397" fmla="*/ 394393 w 1404434"/>
                <a:gd name="connsiteY6-398" fmla="*/ 1705162 h 3553025"/>
                <a:gd name="connsiteX7-399" fmla="*/ 642043 w 1404434"/>
                <a:gd name="connsiteY7-400" fmla="*/ 1838512 h 3553025"/>
                <a:gd name="connsiteX8-401" fmla="*/ 689668 w 1404434"/>
                <a:gd name="connsiteY8-402" fmla="*/ 1609912 h 3553025"/>
                <a:gd name="connsiteX9-403" fmla="*/ 823018 w 1404434"/>
                <a:gd name="connsiteY9-404" fmla="*/ 1295587 h 3553025"/>
                <a:gd name="connsiteX10-405" fmla="*/ 765868 w 1404434"/>
                <a:gd name="connsiteY10-406" fmla="*/ 771712 h 3553025"/>
                <a:gd name="connsiteX11-407" fmla="*/ 537268 w 1404434"/>
                <a:gd name="connsiteY11-408" fmla="*/ 628837 h 3553025"/>
                <a:gd name="connsiteX12-409" fmla="*/ 689668 w 1404434"/>
                <a:gd name="connsiteY12-410" fmla="*/ 628837 h 3553025"/>
                <a:gd name="connsiteX13-411" fmla="*/ 765868 w 1404434"/>
                <a:gd name="connsiteY13-412" fmla="*/ 714562 h 3553025"/>
                <a:gd name="connsiteX14-413" fmla="*/ 870643 w 1404434"/>
                <a:gd name="connsiteY14-414" fmla="*/ 187 h 3553025"/>
                <a:gd name="connsiteX15-415" fmla="*/ 832543 w 1404434"/>
                <a:gd name="connsiteY15-416" fmla="*/ 647887 h 3553025"/>
                <a:gd name="connsiteX16-417" fmla="*/ 908743 w 1404434"/>
                <a:gd name="connsiteY16-418" fmla="*/ 1038412 h 3553025"/>
                <a:gd name="connsiteX17-419" fmla="*/ 937318 w 1404434"/>
                <a:gd name="connsiteY17-420" fmla="*/ 1286062 h 3553025"/>
                <a:gd name="connsiteX18-421" fmla="*/ 1108768 w 1404434"/>
                <a:gd name="connsiteY18-422" fmla="*/ 1152712 h 3553025"/>
                <a:gd name="connsiteX19-423" fmla="*/ 1337368 w 1404434"/>
                <a:gd name="connsiteY19-424" fmla="*/ 1133662 h 3553025"/>
                <a:gd name="connsiteX20-425" fmla="*/ 1089718 w 1404434"/>
                <a:gd name="connsiteY20-426" fmla="*/ 1190812 h 3553025"/>
                <a:gd name="connsiteX21-427" fmla="*/ 880168 w 1404434"/>
                <a:gd name="connsiteY21-428" fmla="*/ 1495612 h 3553025"/>
                <a:gd name="connsiteX22-429" fmla="*/ 823018 w 1404434"/>
                <a:gd name="connsiteY22-430" fmla="*/ 1857562 h 3553025"/>
                <a:gd name="connsiteX23-431" fmla="*/ 975418 w 1404434"/>
                <a:gd name="connsiteY23-432" fmla="*/ 2314762 h 3553025"/>
                <a:gd name="connsiteX24-433" fmla="*/ 899218 w 1404434"/>
                <a:gd name="connsiteY24-434" fmla="*/ 2552887 h 3553025"/>
                <a:gd name="connsiteX25-435" fmla="*/ 1213543 w 1404434"/>
                <a:gd name="connsiteY25-436" fmla="*/ 2495737 h 3553025"/>
                <a:gd name="connsiteX26-437" fmla="*/ 1404043 w 1404434"/>
                <a:gd name="connsiteY26-438" fmla="*/ 2590987 h 3553025"/>
                <a:gd name="connsiteX27-439" fmla="*/ 1165918 w 1404434"/>
                <a:gd name="connsiteY27-440" fmla="*/ 2533837 h 3553025"/>
                <a:gd name="connsiteX28-441" fmla="*/ 832543 w 1404434"/>
                <a:gd name="connsiteY28-442" fmla="*/ 2695762 h 3553025"/>
                <a:gd name="connsiteX29-443" fmla="*/ 689668 w 1404434"/>
                <a:gd name="connsiteY29-444" fmla="*/ 3048187 h 3553025"/>
                <a:gd name="connsiteX30-445" fmla="*/ 918268 w 1404434"/>
                <a:gd name="connsiteY30-446" fmla="*/ 3381562 h 3553025"/>
                <a:gd name="connsiteX31-447" fmla="*/ 1003993 w 1404434"/>
                <a:gd name="connsiteY31-448" fmla="*/ 3543487 h 3553025"/>
                <a:gd name="connsiteX0-449" fmla="*/ 1016693 w 1404434"/>
                <a:gd name="connsiteY0-450" fmla="*/ 3543487 h 3588988"/>
                <a:gd name="connsiteX1-451" fmla="*/ 594418 w 1404434"/>
                <a:gd name="connsiteY1-452" fmla="*/ 3553012 h 3588988"/>
                <a:gd name="connsiteX2-453" fmla="*/ 394393 w 1404434"/>
                <a:gd name="connsiteY2-454" fmla="*/ 3038662 h 3588988"/>
                <a:gd name="connsiteX3-455" fmla="*/ 746818 w 1404434"/>
                <a:gd name="connsiteY3-456" fmla="*/ 2343337 h 3588988"/>
                <a:gd name="connsiteX4-457" fmla="*/ 560128 w 1404434"/>
                <a:gd name="connsiteY4-458" fmla="*/ 1884232 h 3588988"/>
                <a:gd name="connsiteX5-459" fmla="*/ 58 w 1404434"/>
                <a:gd name="connsiteY5-460" fmla="*/ 1832797 h 3588988"/>
                <a:gd name="connsiteX6-461" fmla="*/ 394393 w 1404434"/>
                <a:gd name="connsiteY6-462" fmla="*/ 1705162 h 3588988"/>
                <a:gd name="connsiteX7-463" fmla="*/ 642043 w 1404434"/>
                <a:gd name="connsiteY7-464" fmla="*/ 1838512 h 3588988"/>
                <a:gd name="connsiteX8-465" fmla="*/ 689668 w 1404434"/>
                <a:gd name="connsiteY8-466" fmla="*/ 1609912 h 3588988"/>
                <a:gd name="connsiteX9-467" fmla="*/ 823018 w 1404434"/>
                <a:gd name="connsiteY9-468" fmla="*/ 1295587 h 3588988"/>
                <a:gd name="connsiteX10-469" fmla="*/ 765868 w 1404434"/>
                <a:gd name="connsiteY10-470" fmla="*/ 771712 h 3588988"/>
                <a:gd name="connsiteX11-471" fmla="*/ 537268 w 1404434"/>
                <a:gd name="connsiteY11-472" fmla="*/ 628837 h 3588988"/>
                <a:gd name="connsiteX12-473" fmla="*/ 689668 w 1404434"/>
                <a:gd name="connsiteY12-474" fmla="*/ 628837 h 3588988"/>
                <a:gd name="connsiteX13-475" fmla="*/ 765868 w 1404434"/>
                <a:gd name="connsiteY13-476" fmla="*/ 714562 h 3588988"/>
                <a:gd name="connsiteX14-477" fmla="*/ 870643 w 1404434"/>
                <a:gd name="connsiteY14-478" fmla="*/ 187 h 3588988"/>
                <a:gd name="connsiteX15-479" fmla="*/ 832543 w 1404434"/>
                <a:gd name="connsiteY15-480" fmla="*/ 647887 h 3588988"/>
                <a:gd name="connsiteX16-481" fmla="*/ 908743 w 1404434"/>
                <a:gd name="connsiteY16-482" fmla="*/ 1038412 h 3588988"/>
                <a:gd name="connsiteX17-483" fmla="*/ 937318 w 1404434"/>
                <a:gd name="connsiteY17-484" fmla="*/ 1286062 h 3588988"/>
                <a:gd name="connsiteX18-485" fmla="*/ 1108768 w 1404434"/>
                <a:gd name="connsiteY18-486" fmla="*/ 1152712 h 3588988"/>
                <a:gd name="connsiteX19-487" fmla="*/ 1337368 w 1404434"/>
                <a:gd name="connsiteY19-488" fmla="*/ 1133662 h 3588988"/>
                <a:gd name="connsiteX20-489" fmla="*/ 1089718 w 1404434"/>
                <a:gd name="connsiteY20-490" fmla="*/ 1190812 h 3588988"/>
                <a:gd name="connsiteX21-491" fmla="*/ 880168 w 1404434"/>
                <a:gd name="connsiteY21-492" fmla="*/ 1495612 h 3588988"/>
                <a:gd name="connsiteX22-493" fmla="*/ 823018 w 1404434"/>
                <a:gd name="connsiteY22-494" fmla="*/ 1857562 h 3588988"/>
                <a:gd name="connsiteX23-495" fmla="*/ 975418 w 1404434"/>
                <a:gd name="connsiteY23-496" fmla="*/ 2314762 h 3588988"/>
                <a:gd name="connsiteX24-497" fmla="*/ 899218 w 1404434"/>
                <a:gd name="connsiteY24-498" fmla="*/ 2552887 h 3588988"/>
                <a:gd name="connsiteX25-499" fmla="*/ 1213543 w 1404434"/>
                <a:gd name="connsiteY25-500" fmla="*/ 2495737 h 3588988"/>
                <a:gd name="connsiteX26-501" fmla="*/ 1404043 w 1404434"/>
                <a:gd name="connsiteY26-502" fmla="*/ 2590987 h 3588988"/>
                <a:gd name="connsiteX27-503" fmla="*/ 1165918 w 1404434"/>
                <a:gd name="connsiteY27-504" fmla="*/ 2533837 h 3588988"/>
                <a:gd name="connsiteX28-505" fmla="*/ 832543 w 1404434"/>
                <a:gd name="connsiteY28-506" fmla="*/ 2695762 h 3588988"/>
                <a:gd name="connsiteX29-507" fmla="*/ 689668 w 1404434"/>
                <a:gd name="connsiteY29-508" fmla="*/ 3048187 h 3588988"/>
                <a:gd name="connsiteX30-509" fmla="*/ 918268 w 1404434"/>
                <a:gd name="connsiteY30-510" fmla="*/ 3381562 h 3588988"/>
                <a:gd name="connsiteX31-511" fmla="*/ 1016693 w 1404434"/>
                <a:gd name="connsiteY31-512" fmla="*/ 3543487 h 3588988"/>
                <a:gd name="connsiteX0-513" fmla="*/ 1016693 w 1404434"/>
                <a:gd name="connsiteY0-514" fmla="*/ 3543487 h 3592198"/>
                <a:gd name="connsiteX1-515" fmla="*/ 591243 w 1404434"/>
                <a:gd name="connsiteY1-516" fmla="*/ 3549837 h 3592198"/>
                <a:gd name="connsiteX2-517" fmla="*/ 394393 w 1404434"/>
                <a:gd name="connsiteY2-518" fmla="*/ 3038662 h 3592198"/>
                <a:gd name="connsiteX3-519" fmla="*/ 746818 w 1404434"/>
                <a:gd name="connsiteY3-520" fmla="*/ 2343337 h 3592198"/>
                <a:gd name="connsiteX4-521" fmla="*/ 560128 w 1404434"/>
                <a:gd name="connsiteY4-522" fmla="*/ 1884232 h 3592198"/>
                <a:gd name="connsiteX5-523" fmla="*/ 58 w 1404434"/>
                <a:gd name="connsiteY5-524" fmla="*/ 1832797 h 3592198"/>
                <a:gd name="connsiteX6-525" fmla="*/ 394393 w 1404434"/>
                <a:gd name="connsiteY6-526" fmla="*/ 1705162 h 3592198"/>
                <a:gd name="connsiteX7-527" fmla="*/ 642043 w 1404434"/>
                <a:gd name="connsiteY7-528" fmla="*/ 1838512 h 3592198"/>
                <a:gd name="connsiteX8-529" fmla="*/ 689668 w 1404434"/>
                <a:gd name="connsiteY8-530" fmla="*/ 1609912 h 3592198"/>
                <a:gd name="connsiteX9-531" fmla="*/ 823018 w 1404434"/>
                <a:gd name="connsiteY9-532" fmla="*/ 1295587 h 3592198"/>
                <a:gd name="connsiteX10-533" fmla="*/ 765868 w 1404434"/>
                <a:gd name="connsiteY10-534" fmla="*/ 771712 h 3592198"/>
                <a:gd name="connsiteX11-535" fmla="*/ 537268 w 1404434"/>
                <a:gd name="connsiteY11-536" fmla="*/ 628837 h 3592198"/>
                <a:gd name="connsiteX12-537" fmla="*/ 689668 w 1404434"/>
                <a:gd name="connsiteY12-538" fmla="*/ 628837 h 3592198"/>
                <a:gd name="connsiteX13-539" fmla="*/ 765868 w 1404434"/>
                <a:gd name="connsiteY13-540" fmla="*/ 714562 h 3592198"/>
                <a:gd name="connsiteX14-541" fmla="*/ 870643 w 1404434"/>
                <a:gd name="connsiteY14-542" fmla="*/ 187 h 3592198"/>
                <a:gd name="connsiteX15-543" fmla="*/ 832543 w 1404434"/>
                <a:gd name="connsiteY15-544" fmla="*/ 647887 h 3592198"/>
                <a:gd name="connsiteX16-545" fmla="*/ 908743 w 1404434"/>
                <a:gd name="connsiteY16-546" fmla="*/ 1038412 h 3592198"/>
                <a:gd name="connsiteX17-547" fmla="*/ 937318 w 1404434"/>
                <a:gd name="connsiteY17-548" fmla="*/ 1286062 h 3592198"/>
                <a:gd name="connsiteX18-549" fmla="*/ 1108768 w 1404434"/>
                <a:gd name="connsiteY18-550" fmla="*/ 1152712 h 3592198"/>
                <a:gd name="connsiteX19-551" fmla="*/ 1337368 w 1404434"/>
                <a:gd name="connsiteY19-552" fmla="*/ 1133662 h 3592198"/>
                <a:gd name="connsiteX20-553" fmla="*/ 1089718 w 1404434"/>
                <a:gd name="connsiteY20-554" fmla="*/ 1190812 h 3592198"/>
                <a:gd name="connsiteX21-555" fmla="*/ 880168 w 1404434"/>
                <a:gd name="connsiteY21-556" fmla="*/ 1495612 h 3592198"/>
                <a:gd name="connsiteX22-557" fmla="*/ 823018 w 1404434"/>
                <a:gd name="connsiteY22-558" fmla="*/ 1857562 h 3592198"/>
                <a:gd name="connsiteX23-559" fmla="*/ 975418 w 1404434"/>
                <a:gd name="connsiteY23-560" fmla="*/ 2314762 h 3592198"/>
                <a:gd name="connsiteX24-561" fmla="*/ 899218 w 1404434"/>
                <a:gd name="connsiteY24-562" fmla="*/ 2552887 h 3592198"/>
                <a:gd name="connsiteX25-563" fmla="*/ 1213543 w 1404434"/>
                <a:gd name="connsiteY25-564" fmla="*/ 2495737 h 3592198"/>
                <a:gd name="connsiteX26-565" fmla="*/ 1404043 w 1404434"/>
                <a:gd name="connsiteY26-566" fmla="*/ 2590987 h 3592198"/>
                <a:gd name="connsiteX27-567" fmla="*/ 1165918 w 1404434"/>
                <a:gd name="connsiteY27-568" fmla="*/ 2533837 h 3592198"/>
                <a:gd name="connsiteX28-569" fmla="*/ 832543 w 1404434"/>
                <a:gd name="connsiteY28-570" fmla="*/ 2695762 h 3592198"/>
                <a:gd name="connsiteX29-571" fmla="*/ 689668 w 1404434"/>
                <a:gd name="connsiteY29-572" fmla="*/ 3048187 h 3592198"/>
                <a:gd name="connsiteX30-573" fmla="*/ 918268 w 1404434"/>
                <a:gd name="connsiteY30-574" fmla="*/ 3381562 h 3592198"/>
                <a:gd name="connsiteX31-575" fmla="*/ 1016693 w 1404434"/>
                <a:gd name="connsiteY31-576" fmla="*/ 3543487 h 3592198"/>
                <a:gd name="connsiteX0-577" fmla="*/ 1016693 w 1404434"/>
                <a:gd name="connsiteY0-578" fmla="*/ 3543487 h 3558296"/>
                <a:gd name="connsiteX1-579" fmla="*/ 591243 w 1404434"/>
                <a:gd name="connsiteY1-580" fmla="*/ 3549837 h 3558296"/>
                <a:gd name="connsiteX2-581" fmla="*/ 394393 w 1404434"/>
                <a:gd name="connsiteY2-582" fmla="*/ 3038662 h 3558296"/>
                <a:gd name="connsiteX3-583" fmla="*/ 746818 w 1404434"/>
                <a:gd name="connsiteY3-584" fmla="*/ 2343337 h 3558296"/>
                <a:gd name="connsiteX4-585" fmla="*/ 560128 w 1404434"/>
                <a:gd name="connsiteY4-586" fmla="*/ 1884232 h 3558296"/>
                <a:gd name="connsiteX5-587" fmla="*/ 58 w 1404434"/>
                <a:gd name="connsiteY5-588" fmla="*/ 1832797 h 3558296"/>
                <a:gd name="connsiteX6-589" fmla="*/ 394393 w 1404434"/>
                <a:gd name="connsiteY6-590" fmla="*/ 1705162 h 3558296"/>
                <a:gd name="connsiteX7-591" fmla="*/ 642043 w 1404434"/>
                <a:gd name="connsiteY7-592" fmla="*/ 1838512 h 3558296"/>
                <a:gd name="connsiteX8-593" fmla="*/ 689668 w 1404434"/>
                <a:gd name="connsiteY8-594" fmla="*/ 1609912 h 3558296"/>
                <a:gd name="connsiteX9-595" fmla="*/ 823018 w 1404434"/>
                <a:gd name="connsiteY9-596" fmla="*/ 1295587 h 3558296"/>
                <a:gd name="connsiteX10-597" fmla="*/ 765868 w 1404434"/>
                <a:gd name="connsiteY10-598" fmla="*/ 771712 h 3558296"/>
                <a:gd name="connsiteX11-599" fmla="*/ 537268 w 1404434"/>
                <a:gd name="connsiteY11-600" fmla="*/ 628837 h 3558296"/>
                <a:gd name="connsiteX12-601" fmla="*/ 689668 w 1404434"/>
                <a:gd name="connsiteY12-602" fmla="*/ 628837 h 3558296"/>
                <a:gd name="connsiteX13-603" fmla="*/ 765868 w 1404434"/>
                <a:gd name="connsiteY13-604" fmla="*/ 714562 h 3558296"/>
                <a:gd name="connsiteX14-605" fmla="*/ 870643 w 1404434"/>
                <a:gd name="connsiteY14-606" fmla="*/ 187 h 3558296"/>
                <a:gd name="connsiteX15-607" fmla="*/ 832543 w 1404434"/>
                <a:gd name="connsiteY15-608" fmla="*/ 647887 h 3558296"/>
                <a:gd name="connsiteX16-609" fmla="*/ 908743 w 1404434"/>
                <a:gd name="connsiteY16-610" fmla="*/ 1038412 h 3558296"/>
                <a:gd name="connsiteX17-611" fmla="*/ 937318 w 1404434"/>
                <a:gd name="connsiteY17-612" fmla="*/ 1286062 h 3558296"/>
                <a:gd name="connsiteX18-613" fmla="*/ 1108768 w 1404434"/>
                <a:gd name="connsiteY18-614" fmla="*/ 1152712 h 3558296"/>
                <a:gd name="connsiteX19-615" fmla="*/ 1337368 w 1404434"/>
                <a:gd name="connsiteY19-616" fmla="*/ 1133662 h 3558296"/>
                <a:gd name="connsiteX20-617" fmla="*/ 1089718 w 1404434"/>
                <a:gd name="connsiteY20-618" fmla="*/ 1190812 h 3558296"/>
                <a:gd name="connsiteX21-619" fmla="*/ 880168 w 1404434"/>
                <a:gd name="connsiteY21-620" fmla="*/ 1495612 h 3558296"/>
                <a:gd name="connsiteX22-621" fmla="*/ 823018 w 1404434"/>
                <a:gd name="connsiteY22-622" fmla="*/ 1857562 h 3558296"/>
                <a:gd name="connsiteX23-623" fmla="*/ 975418 w 1404434"/>
                <a:gd name="connsiteY23-624" fmla="*/ 2314762 h 3558296"/>
                <a:gd name="connsiteX24-625" fmla="*/ 899218 w 1404434"/>
                <a:gd name="connsiteY24-626" fmla="*/ 2552887 h 3558296"/>
                <a:gd name="connsiteX25-627" fmla="*/ 1213543 w 1404434"/>
                <a:gd name="connsiteY25-628" fmla="*/ 2495737 h 3558296"/>
                <a:gd name="connsiteX26-629" fmla="*/ 1404043 w 1404434"/>
                <a:gd name="connsiteY26-630" fmla="*/ 2590987 h 3558296"/>
                <a:gd name="connsiteX27-631" fmla="*/ 1165918 w 1404434"/>
                <a:gd name="connsiteY27-632" fmla="*/ 2533837 h 3558296"/>
                <a:gd name="connsiteX28-633" fmla="*/ 832543 w 1404434"/>
                <a:gd name="connsiteY28-634" fmla="*/ 2695762 h 3558296"/>
                <a:gd name="connsiteX29-635" fmla="*/ 689668 w 1404434"/>
                <a:gd name="connsiteY29-636" fmla="*/ 3048187 h 3558296"/>
                <a:gd name="connsiteX30-637" fmla="*/ 918268 w 1404434"/>
                <a:gd name="connsiteY30-638" fmla="*/ 3381562 h 3558296"/>
                <a:gd name="connsiteX31-639" fmla="*/ 1016693 w 1404434"/>
                <a:gd name="connsiteY31-640" fmla="*/ 3543487 h 3558296"/>
                <a:gd name="connsiteX0-641" fmla="*/ 1016693 w 1404434"/>
                <a:gd name="connsiteY0-642" fmla="*/ 3543487 h 3550128"/>
                <a:gd name="connsiteX1-643" fmla="*/ 591243 w 1404434"/>
                <a:gd name="connsiteY1-644" fmla="*/ 3549837 h 3550128"/>
                <a:gd name="connsiteX2-645" fmla="*/ 394393 w 1404434"/>
                <a:gd name="connsiteY2-646" fmla="*/ 3038662 h 3550128"/>
                <a:gd name="connsiteX3-647" fmla="*/ 746818 w 1404434"/>
                <a:gd name="connsiteY3-648" fmla="*/ 2343337 h 3550128"/>
                <a:gd name="connsiteX4-649" fmla="*/ 560128 w 1404434"/>
                <a:gd name="connsiteY4-650" fmla="*/ 1884232 h 3550128"/>
                <a:gd name="connsiteX5-651" fmla="*/ 58 w 1404434"/>
                <a:gd name="connsiteY5-652" fmla="*/ 1832797 h 3550128"/>
                <a:gd name="connsiteX6-653" fmla="*/ 394393 w 1404434"/>
                <a:gd name="connsiteY6-654" fmla="*/ 1705162 h 3550128"/>
                <a:gd name="connsiteX7-655" fmla="*/ 642043 w 1404434"/>
                <a:gd name="connsiteY7-656" fmla="*/ 1838512 h 3550128"/>
                <a:gd name="connsiteX8-657" fmla="*/ 689668 w 1404434"/>
                <a:gd name="connsiteY8-658" fmla="*/ 1609912 h 3550128"/>
                <a:gd name="connsiteX9-659" fmla="*/ 823018 w 1404434"/>
                <a:gd name="connsiteY9-660" fmla="*/ 1295587 h 3550128"/>
                <a:gd name="connsiteX10-661" fmla="*/ 765868 w 1404434"/>
                <a:gd name="connsiteY10-662" fmla="*/ 771712 h 3550128"/>
                <a:gd name="connsiteX11-663" fmla="*/ 537268 w 1404434"/>
                <a:gd name="connsiteY11-664" fmla="*/ 628837 h 3550128"/>
                <a:gd name="connsiteX12-665" fmla="*/ 689668 w 1404434"/>
                <a:gd name="connsiteY12-666" fmla="*/ 628837 h 3550128"/>
                <a:gd name="connsiteX13-667" fmla="*/ 765868 w 1404434"/>
                <a:gd name="connsiteY13-668" fmla="*/ 714562 h 3550128"/>
                <a:gd name="connsiteX14-669" fmla="*/ 870643 w 1404434"/>
                <a:gd name="connsiteY14-670" fmla="*/ 187 h 3550128"/>
                <a:gd name="connsiteX15-671" fmla="*/ 832543 w 1404434"/>
                <a:gd name="connsiteY15-672" fmla="*/ 647887 h 3550128"/>
                <a:gd name="connsiteX16-673" fmla="*/ 908743 w 1404434"/>
                <a:gd name="connsiteY16-674" fmla="*/ 1038412 h 3550128"/>
                <a:gd name="connsiteX17-675" fmla="*/ 937318 w 1404434"/>
                <a:gd name="connsiteY17-676" fmla="*/ 1286062 h 3550128"/>
                <a:gd name="connsiteX18-677" fmla="*/ 1108768 w 1404434"/>
                <a:gd name="connsiteY18-678" fmla="*/ 1152712 h 3550128"/>
                <a:gd name="connsiteX19-679" fmla="*/ 1337368 w 1404434"/>
                <a:gd name="connsiteY19-680" fmla="*/ 1133662 h 3550128"/>
                <a:gd name="connsiteX20-681" fmla="*/ 1089718 w 1404434"/>
                <a:gd name="connsiteY20-682" fmla="*/ 1190812 h 3550128"/>
                <a:gd name="connsiteX21-683" fmla="*/ 880168 w 1404434"/>
                <a:gd name="connsiteY21-684" fmla="*/ 1495612 h 3550128"/>
                <a:gd name="connsiteX22-685" fmla="*/ 823018 w 1404434"/>
                <a:gd name="connsiteY22-686" fmla="*/ 1857562 h 3550128"/>
                <a:gd name="connsiteX23-687" fmla="*/ 975418 w 1404434"/>
                <a:gd name="connsiteY23-688" fmla="*/ 2314762 h 3550128"/>
                <a:gd name="connsiteX24-689" fmla="*/ 899218 w 1404434"/>
                <a:gd name="connsiteY24-690" fmla="*/ 2552887 h 3550128"/>
                <a:gd name="connsiteX25-691" fmla="*/ 1213543 w 1404434"/>
                <a:gd name="connsiteY25-692" fmla="*/ 2495737 h 3550128"/>
                <a:gd name="connsiteX26-693" fmla="*/ 1404043 w 1404434"/>
                <a:gd name="connsiteY26-694" fmla="*/ 2590987 h 3550128"/>
                <a:gd name="connsiteX27-695" fmla="*/ 1165918 w 1404434"/>
                <a:gd name="connsiteY27-696" fmla="*/ 2533837 h 3550128"/>
                <a:gd name="connsiteX28-697" fmla="*/ 832543 w 1404434"/>
                <a:gd name="connsiteY28-698" fmla="*/ 2695762 h 3550128"/>
                <a:gd name="connsiteX29-699" fmla="*/ 689668 w 1404434"/>
                <a:gd name="connsiteY29-700" fmla="*/ 3048187 h 3550128"/>
                <a:gd name="connsiteX30-701" fmla="*/ 918268 w 1404434"/>
                <a:gd name="connsiteY30-702" fmla="*/ 3381562 h 3550128"/>
                <a:gd name="connsiteX31-703" fmla="*/ 1016693 w 1404434"/>
                <a:gd name="connsiteY31-704" fmla="*/ 3543487 h 3550128"/>
                <a:gd name="connsiteX0-705" fmla="*/ 1016693 w 1404434"/>
                <a:gd name="connsiteY0-706" fmla="*/ 3543487 h 3550128"/>
                <a:gd name="connsiteX1-707" fmla="*/ 591243 w 1404434"/>
                <a:gd name="connsiteY1-708" fmla="*/ 3549837 h 3550128"/>
                <a:gd name="connsiteX2-709" fmla="*/ 394393 w 1404434"/>
                <a:gd name="connsiteY2-710" fmla="*/ 3038662 h 3550128"/>
                <a:gd name="connsiteX3-711" fmla="*/ 746818 w 1404434"/>
                <a:gd name="connsiteY3-712" fmla="*/ 2343337 h 3550128"/>
                <a:gd name="connsiteX4-713" fmla="*/ 560128 w 1404434"/>
                <a:gd name="connsiteY4-714" fmla="*/ 1884232 h 3550128"/>
                <a:gd name="connsiteX5-715" fmla="*/ 58 w 1404434"/>
                <a:gd name="connsiteY5-716" fmla="*/ 1832797 h 3550128"/>
                <a:gd name="connsiteX6-717" fmla="*/ 394393 w 1404434"/>
                <a:gd name="connsiteY6-718" fmla="*/ 1705162 h 3550128"/>
                <a:gd name="connsiteX7-719" fmla="*/ 642043 w 1404434"/>
                <a:gd name="connsiteY7-720" fmla="*/ 1838512 h 3550128"/>
                <a:gd name="connsiteX8-721" fmla="*/ 689668 w 1404434"/>
                <a:gd name="connsiteY8-722" fmla="*/ 1609912 h 3550128"/>
                <a:gd name="connsiteX9-723" fmla="*/ 823018 w 1404434"/>
                <a:gd name="connsiteY9-724" fmla="*/ 1295587 h 3550128"/>
                <a:gd name="connsiteX10-725" fmla="*/ 765868 w 1404434"/>
                <a:gd name="connsiteY10-726" fmla="*/ 771712 h 3550128"/>
                <a:gd name="connsiteX11-727" fmla="*/ 537268 w 1404434"/>
                <a:gd name="connsiteY11-728" fmla="*/ 628837 h 3550128"/>
                <a:gd name="connsiteX12-729" fmla="*/ 689668 w 1404434"/>
                <a:gd name="connsiteY12-730" fmla="*/ 628837 h 3550128"/>
                <a:gd name="connsiteX13-731" fmla="*/ 765868 w 1404434"/>
                <a:gd name="connsiteY13-732" fmla="*/ 714562 h 3550128"/>
                <a:gd name="connsiteX14-733" fmla="*/ 870643 w 1404434"/>
                <a:gd name="connsiteY14-734" fmla="*/ 187 h 3550128"/>
                <a:gd name="connsiteX15-735" fmla="*/ 832543 w 1404434"/>
                <a:gd name="connsiteY15-736" fmla="*/ 647887 h 3550128"/>
                <a:gd name="connsiteX16-737" fmla="*/ 908743 w 1404434"/>
                <a:gd name="connsiteY16-738" fmla="*/ 1038412 h 3550128"/>
                <a:gd name="connsiteX17-739" fmla="*/ 937318 w 1404434"/>
                <a:gd name="connsiteY17-740" fmla="*/ 1286062 h 3550128"/>
                <a:gd name="connsiteX18-741" fmla="*/ 1108768 w 1404434"/>
                <a:gd name="connsiteY18-742" fmla="*/ 1152712 h 3550128"/>
                <a:gd name="connsiteX19-743" fmla="*/ 1337368 w 1404434"/>
                <a:gd name="connsiteY19-744" fmla="*/ 1133662 h 3550128"/>
                <a:gd name="connsiteX20-745" fmla="*/ 1089718 w 1404434"/>
                <a:gd name="connsiteY20-746" fmla="*/ 1190812 h 3550128"/>
                <a:gd name="connsiteX21-747" fmla="*/ 880168 w 1404434"/>
                <a:gd name="connsiteY21-748" fmla="*/ 1495612 h 3550128"/>
                <a:gd name="connsiteX22-749" fmla="*/ 823018 w 1404434"/>
                <a:gd name="connsiteY22-750" fmla="*/ 1857562 h 3550128"/>
                <a:gd name="connsiteX23-751" fmla="*/ 975418 w 1404434"/>
                <a:gd name="connsiteY23-752" fmla="*/ 2314762 h 3550128"/>
                <a:gd name="connsiteX24-753" fmla="*/ 899218 w 1404434"/>
                <a:gd name="connsiteY24-754" fmla="*/ 2552887 h 3550128"/>
                <a:gd name="connsiteX25-755" fmla="*/ 1213543 w 1404434"/>
                <a:gd name="connsiteY25-756" fmla="*/ 2495737 h 3550128"/>
                <a:gd name="connsiteX26-757" fmla="*/ 1404043 w 1404434"/>
                <a:gd name="connsiteY26-758" fmla="*/ 2590987 h 3550128"/>
                <a:gd name="connsiteX27-759" fmla="*/ 1165918 w 1404434"/>
                <a:gd name="connsiteY27-760" fmla="*/ 2533837 h 3550128"/>
                <a:gd name="connsiteX28-761" fmla="*/ 832543 w 1404434"/>
                <a:gd name="connsiteY28-762" fmla="*/ 2695762 h 3550128"/>
                <a:gd name="connsiteX29-763" fmla="*/ 689668 w 1404434"/>
                <a:gd name="connsiteY29-764" fmla="*/ 3048187 h 3550128"/>
                <a:gd name="connsiteX30-765" fmla="*/ 918268 w 1404434"/>
                <a:gd name="connsiteY30-766" fmla="*/ 3381562 h 3550128"/>
                <a:gd name="connsiteX31-767" fmla="*/ 1016693 w 1404434"/>
                <a:gd name="connsiteY31-768" fmla="*/ 3543487 h 3550128"/>
                <a:gd name="connsiteX0-769" fmla="*/ 1016693 w 1404434"/>
                <a:gd name="connsiteY0-770" fmla="*/ 3543487 h 3550128"/>
                <a:gd name="connsiteX1-771" fmla="*/ 591243 w 1404434"/>
                <a:gd name="connsiteY1-772" fmla="*/ 3549837 h 3550128"/>
                <a:gd name="connsiteX2-773" fmla="*/ 394393 w 1404434"/>
                <a:gd name="connsiteY2-774" fmla="*/ 3038662 h 3550128"/>
                <a:gd name="connsiteX3-775" fmla="*/ 746818 w 1404434"/>
                <a:gd name="connsiteY3-776" fmla="*/ 2343337 h 3550128"/>
                <a:gd name="connsiteX4-777" fmla="*/ 560128 w 1404434"/>
                <a:gd name="connsiteY4-778" fmla="*/ 1884232 h 3550128"/>
                <a:gd name="connsiteX5-779" fmla="*/ 58 w 1404434"/>
                <a:gd name="connsiteY5-780" fmla="*/ 1832797 h 3550128"/>
                <a:gd name="connsiteX6-781" fmla="*/ 394393 w 1404434"/>
                <a:gd name="connsiteY6-782" fmla="*/ 1705162 h 3550128"/>
                <a:gd name="connsiteX7-783" fmla="*/ 642043 w 1404434"/>
                <a:gd name="connsiteY7-784" fmla="*/ 1838512 h 3550128"/>
                <a:gd name="connsiteX8-785" fmla="*/ 689668 w 1404434"/>
                <a:gd name="connsiteY8-786" fmla="*/ 1609912 h 3550128"/>
                <a:gd name="connsiteX9-787" fmla="*/ 823018 w 1404434"/>
                <a:gd name="connsiteY9-788" fmla="*/ 1295587 h 3550128"/>
                <a:gd name="connsiteX10-789" fmla="*/ 765868 w 1404434"/>
                <a:gd name="connsiteY10-790" fmla="*/ 771712 h 3550128"/>
                <a:gd name="connsiteX11-791" fmla="*/ 537268 w 1404434"/>
                <a:gd name="connsiteY11-792" fmla="*/ 628837 h 3550128"/>
                <a:gd name="connsiteX12-793" fmla="*/ 689668 w 1404434"/>
                <a:gd name="connsiteY12-794" fmla="*/ 628837 h 3550128"/>
                <a:gd name="connsiteX13-795" fmla="*/ 765868 w 1404434"/>
                <a:gd name="connsiteY13-796" fmla="*/ 714562 h 3550128"/>
                <a:gd name="connsiteX14-797" fmla="*/ 870643 w 1404434"/>
                <a:gd name="connsiteY14-798" fmla="*/ 187 h 3550128"/>
                <a:gd name="connsiteX15-799" fmla="*/ 832543 w 1404434"/>
                <a:gd name="connsiteY15-800" fmla="*/ 647887 h 3550128"/>
                <a:gd name="connsiteX16-801" fmla="*/ 908743 w 1404434"/>
                <a:gd name="connsiteY16-802" fmla="*/ 1038412 h 3550128"/>
                <a:gd name="connsiteX17-803" fmla="*/ 937318 w 1404434"/>
                <a:gd name="connsiteY17-804" fmla="*/ 1286062 h 3550128"/>
                <a:gd name="connsiteX18-805" fmla="*/ 1108768 w 1404434"/>
                <a:gd name="connsiteY18-806" fmla="*/ 1152712 h 3550128"/>
                <a:gd name="connsiteX19-807" fmla="*/ 1337368 w 1404434"/>
                <a:gd name="connsiteY19-808" fmla="*/ 1133662 h 3550128"/>
                <a:gd name="connsiteX20-809" fmla="*/ 1089718 w 1404434"/>
                <a:gd name="connsiteY20-810" fmla="*/ 1190812 h 3550128"/>
                <a:gd name="connsiteX21-811" fmla="*/ 880168 w 1404434"/>
                <a:gd name="connsiteY21-812" fmla="*/ 1495612 h 3550128"/>
                <a:gd name="connsiteX22-813" fmla="*/ 823018 w 1404434"/>
                <a:gd name="connsiteY22-814" fmla="*/ 1857562 h 3550128"/>
                <a:gd name="connsiteX23-815" fmla="*/ 975418 w 1404434"/>
                <a:gd name="connsiteY23-816" fmla="*/ 2314762 h 3550128"/>
                <a:gd name="connsiteX24-817" fmla="*/ 899218 w 1404434"/>
                <a:gd name="connsiteY24-818" fmla="*/ 2552887 h 3550128"/>
                <a:gd name="connsiteX25-819" fmla="*/ 1213543 w 1404434"/>
                <a:gd name="connsiteY25-820" fmla="*/ 2495737 h 3550128"/>
                <a:gd name="connsiteX26-821" fmla="*/ 1404043 w 1404434"/>
                <a:gd name="connsiteY26-822" fmla="*/ 2590987 h 3550128"/>
                <a:gd name="connsiteX27-823" fmla="*/ 1165918 w 1404434"/>
                <a:gd name="connsiteY27-824" fmla="*/ 2533837 h 3550128"/>
                <a:gd name="connsiteX28-825" fmla="*/ 832543 w 1404434"/>
                <a:gd name="connsiteY28-826" fmla="*/ 2695762 h 3550128"/>
                <a:gd name="connsiteX29-827" fmla="*/ 689668 w 1404434"/>
                <a:gd name="connsiteY29-828" fmla="*/ 3048187 h 3550128"/>
                <a:gd name="connsiteX30-829" fmla="*/ 918268 w 1404434"/>
                <a:gd name="connsiteY30-830" fmla="*/ 3381562 h 3550128"/>
                <a:gd name="connsiteX31-831" fmla="*/ 1016693 w 1404434"/>
                <a:gd name="connsiteY31-832" fmla="*/ 3543487 h 3550128"/>
                <a:gd name="connsiteX0-833" fmla="*/ 1016693 w 1404434"/>
                <a:gd name="connsiteY0-834" fmla="*/ 3543487 h 3550128"/>
                <a:gd name="connsiteX1-835" fmla="*/ 591243 w 1404434"/>
                <a:gd name="connsiteY1-836" fmla="*/ 3549837 h 3550128"/>
                <a:gd name="connsiteX2-837" fmla="*/ 394393 w 1404434"/>
                <a:gd name="connsiteY2-838" fmla="*/ 3038662 h 3550128"/>
                <a:gd name="connsiteX3-839" fmla="*/ 746818 w 1404434"/>
                <a:gd name="connsiteY3-840" fmla="*/ 2343337 h 3550128"/>
                <a:gd name="connsiteX4-841" fmla="*/ 560128 w 1404434"/>
                <a:gd name="connsiteY4-842" fmla="*/ 1884232 h 3550128"/>
                <a:gd name="connsiteX5-843" fmla="*/ 58 w 1404434"/>
                <a:gd name="connsiteY5-844" fmla="*/ 1832797 h 3550128"/>
                <a:gd name="connsiteX6-845" fmla="*/ 394393 w 1404434"/>
                <a:gd name="connsiteY6-846" fmla="*/ 1705162 h 3550128"/>
                <a:gd name="connsiteX7-847" fmla="*/ 642043 w 1404434"/>
                <a:gd name="connsiteY7-848" fmla="*/ 1838512 h 3550128"/>
                <a:gd name="connsiteX8-849" fmla="*/ 689668 w 1404434"/>
                <a:gd name="connsiteY8-850" fmla="*/ 1609912 h 3550128"/>
                <a:gd name="connsiteX9-851" fmla="*/ 823018 w 1404434"/>
                <a:gd name="connsiteY9-852" fmla="*/ 1295587 h 3550128"/>
                <a:gd name="connsiteX10-853" fmla="*/ 765868 w 1404434"/>
                <a:gd name="connsiteY10-854" fmla="*/ 771712 h 3550128"/>
                <a:gd name="connsiteX11-855" fmla="*/ 537268 w 1404434"/>
                <a:gd name="connsiteY11-856" fmla="*/ 628837 h 3550128"/>
                <a:gd name="connsiteX12-857" fmla="*/ 689668 w 1404434"/>
                <a:gd name="connsiteY12-858" fmla="*/ 628837 h 3550128"/>
                <a:gd name="connsiteX13-859" fmla="*/ 765868 w 1404434"/>
                <a:gd name="connsiteY13-860" fmla="*/ 714562 h 3550128"/>
                <a:gd name="connsiteX14-861" fmla="*/ 870643 w 1404434"/>
                <a:gd name="connsiteY14-862" fmla="*/ 187 h 3550128"/>
                <a:gd name="connsiteX15-863" fmla="*/ 832543 w 1404434"/>
                <a:gd name="connsiteY15-864" fmla="*/ 647887 h 3550128"/>
                <a:gd name="connsiteX16-865" fmla="*/ 908743 w 1404434"/>
                <a:gd name="connsiteY16-866" fmla="*/ 1038412 h 3550128"/>
                <a:gd name="connsiteX17-867" fmla="*/ 937318 w 1404434"/>
                <a:gd name="connsiteY17-868" fmla="*/ 1286062 h 3550128"/>
                <a:gd name="connsiteX18-869" fmla="*/ 1108768 w 1404434"/>
                <a:gd name="connsiteY18-870" fmla="*/ 1152712 h 3550128"/>
                <a:gd name="connsiteX19-871" fmla="*/ 1337368 w 1404434"/>
                <a:gd name="connsiteY19-872" fmla="*/ 1133662 h 3550128"/>
                <a:gd name="connsiteX20-873" fmla="*/ 1089718 w 1404434"/>
                <a:gd name="connsiteY20-874" fmla="*/ 1190812 h 3550128"/>
                <a:gd name="connsiteX21-875" fmla="*/ 880168 w 1404434"/>
                <a:gd name="connsiteY21-876" fmla="*/ 1495612 h 3550128"/>
                <a:gd name="connsiteX22-877" fmla="*/ 823018 w 1404434"/>
                <a:gd name="connsiteY22-878" fmla="*/ 1857562 h 3550128"/>
                <a:gd name="connsiteX23-879" fmla="*/ 975418 w 1404434"/>
                <a:gd name="connsiteY23-880" fmla="*/ 2314762 h 3550128"/>
                <a:gd name="connsiteX24-881" fmla="*/ 899218 w 1404434"/>
                <a:gd name="connsiteY24-882" fmla="*/ 2552887 h 3550128"/>
                <a:gd name="connsiteX25-883" fmla="*/ 1213543 w 1404434"/>
                <a:gd name="connsiteY25-884" fmla="*/ 2495737 h 3550128"/>
                <a:gd name="connsiteX26-885" fmla="*/ 1404043 w 1404434"/>
                <a:gd name="connsiteY26-886" fmla="*/ 2590987 h 3550128"/>
                <a:gd name="connsiteX27-887" fmla="*/ 1165918 w 1404434"/>
                <a:gd name="connsiteY27-888" fmla="*/ 2533837 h 3550128"/>
                <a:gd name="connsiteX28-889" fmla="*/ 832543 w 1404434"/>
                <a:gd name="connsiteY28-890" fmla="*/ 2695762 h 3550128"/>
                <a:gd name="connsiteX29-891" fmla="*/ 689668 w 1404434"/>
                <a:gd name="connsiteY29-892" fmla="*/ 3048187 h 3550128"/>
                <a:gd name="connsiteX30-893" fmla="*/ 918268 w 1404434"/>
                <a:gd name="connsiteY30-894" fmla="*/ 3381562 h 3550128"/>
                <a:gd name="connsiteX31-895" fmla="*/ 1016693 w 1404434"/>
                <a:gd name="connsiteY31-896" fmla="*/ 3543487 h 3550128"/>
                <a:gd name="connsiteX0-897" fmla="*/ 1016693 w 1404434"/>
                <a:gd name="connsiteY0-898" fmla="*/ 3543487 h 3550128"/>
                <a:gd name="connsiteX1-899" fmla="*/ 591243 w 1404434"/>
                <a:gd name="connsiteY1-900" fmla="*/ 3549837 h 3550128"/>
                <a:gd name="connsiteX2-901" fmla="*/ 394393 w 1404434"/>
                <a:gd name="connsiteY2-902" fmla="*/ 3038662 h 3550128"/>
                <a:gd name="connsiteX3-903" fmla="*/ 746818 w 1404434"/>
                <a:gd name="connsiteY3-904" fmla="*/ 2343337 h 3550128"/>
                <a:gd name="connsiteX4-905" fmla="*/ 560128 w 1404434"/>
                <a:gd name="connsiteY4-906" fmla="*/ 1884232 h 3550128"/>
                <a:gd name="connsiteX5-907" fmla="*/ 58 w 1404434"/>
                <a:gd name="connsiteY5-908" fmla="*/ 1832797 h 3550128"/>
                <a:gd name="connsiteX6-909" fmla="*/ 394393 w 1404434"/>
                <a:gd name="connsiteY6-910" fmla="*/ 1705162 h 3550128"/>
                <a:gd name="connsiteX7-911" fmla="*/ 642043 w 1404434"/>
                <a:gd name="connsiteY7-912" fmla="*/ 1838512 h 3550128"/>
                <a:gd name="connsiteX8-913" fmla="*/ 689668 w 1404434"/>
                <a:gd name="connsiteY8-914" fmla="*/ 1609912 h 3550128"/>
                <a:gd name="connsiteX9-915" fmla="*/ 823018 w 1404434"/>
                <a:gd name="connsiteY9-916" fmla="*/ 1295587 h 3550128"/>
                <a:gd name="connsiteX10-917" fmla="*/ 765868 w 1404434"/>
                <a:gd name="connsiteY10-918" fmla="*/ 771712 h 3550128"/>
                <a:gd name="connsiteX11-919" fmla="*/ 537268 w 1404434"/>
                <a:gd name="connsiteY11-920" fmla="*/ 628837 h 3550128"/>
                <a:gd name="connsiteX12-921" fmla="*/ 689668 w 1404434"/>
                <a:gd name="connsiteY12-922" fmla="*/ 628837 h 3550128"/>
                <a:gd name="connsiteX13-923" fmla="*/ 765868 w 1404434"/>
                <a:gd name="connsiteY13-924" fmla="*/ 714562 h 3550128"/>
                <a:gd name="connsiteX14-925" fmla="*/ 870643 w 1404434"/>
                <a:gd name="connsiteY14-926" fmla="*/ 187 h 3550128"/>
                <a:gd name="connsiteX15-927" fmla="*/ 832543 w 1404434"/>
                <a:gd name="connsiteY15-928" fmla="*/ 647887 h 3550128"/>
                <a:gd name="connsiteX16-929" fmla="*/ 908743 w 1404434"/>
                <a:gd name="connsiteY16-930" fmla="*/ 1038412 h 3550128"/>
                <a:gd name="connsiteX17-931" fmla="*/ 937318 w 1404434"/>
                <a:gd name="connsiteY17-932" fmla="*/ 1286062 h 3550128"/>
                <a:gd name="connsiteX18-933" fmla="*/ 1108768 w 1404434"/>
                <a:gd name="connsiteY18-934" fmla="*/ 1152712 h 3550128"/>
                <a:gd name="connsiteX19-935" fmla="*/ 1337368 w 1404434"/>
                <a:gd name="connsiteY19-936" fmla="*/ 1133662 h 3550128"/>
                <a:gd name="connsiteX20-937" fmla="*/ 1089718 w 1404434"/>
                <a:gd name="connsiteY20-938" fmla="*/ 1190812 h 3550128"/>
                <a:gd name="connsiteX21-939" fmla="*/ 880168 w 1404434"/>
                <a:gd name="connsiteY21-940" fmla="*/ 1495612 h 3550128"/>
                <a:gd name="connsiteX22-941" fmla="*/ 823018 w 1404434"/>
                <a:gd name="connsiteY22-942" fmla="*/ 1857562 h 3550128"/>
                <a:gd name="connsiteX23-943" fmla="*/ 975418 w 1404434"/>
                <a:gd name="connsiteY23-944" fmla="*/ 2314762 h 3550128"/>
                <a:gd name="connsiteX24-945" fmla="*/ 899218 w 1404434"/>
                <a:gd name="connsiteY24-946" fmla="*/ 2552887 h 3550128"/>
                <a:gd name="connsiteX25-947" fmla="*/ 1213543 w 1404434"/>
                <a:gd name="connsiteY25-948" fmla="*/ 2495737 h 3550128"/>
                <a:gd name="connsiteX26-949" fmla="*/ 1404043 w 1404434"/>
                <a:gd name="connsiteY26-950" fmla="*/ 2590987 h 3550128"/>
                <a:gd name="connsiteX27-951" fmla="*/ 1165918 w 1404434"/>
                <a:gd name="connsiteY27-952" fmla="*/ 2533837 h 3550128"/>
                <a:gd name="connsiteX28-953" fmla="*/ 832543 w 1404434"/>
                <a:gd name="connsiteY28-954" fmla="*/ 2695762 h 3550128"/>
                <a:gd name="connsiteX29-955" fmla="*/ 689668 w 1404434"/>
                <a:gd name="connsiteY29-956" fmla="*/ 3048187 h 3550128"/>
                <a:gd name="connsiteX30-957" fmla="*/ 918268 w 1404434"/>
                <a:gd name="connsiteY30-958" fmla="*/ 3381562 h 3550128"/>
                <a:gd name="connsiteX31-959" fmla="*/ 1016693 w 1404434"/>
                <a:gd name="connsiteY31-960" fmla="*/ 3543487 h 3550128"/>
                <a:gd name="connsiteX0-961" fmla="*/ 1016693 w 1404434"/>
                <a:gd name="connsiteY0-962" fmla="*/ 3543487 h 3550128"/>
                <a:gd name="connsiteX1-963" fmla="*/ 591243 w 1404434"/>
                <a:gd name="connsiteY1-964" fmla="*/ 3549837 h 3550128"/>
                <a:gd name="connsiteX2-965" fmla="*/ 394393 w 1404434"/>
                <a:gd name="connsiteY2-966" fmla="*/ 3038662 h 3550128"/>
                <a:gd name="connsiteX3-967" fmla="*/ 746818 w 1404434"/>
                <a:gd name="connsiteY3-968" fmla="*/ 2343337 h 3550128"/>
                <a:gd name="connsiteX4-969" fmla="*/ 560128 w 1404434"/>
                <a:gd name="connsiteY4-970" fmla="*/ 1884232 h 3550128"/>
                <a:gd name="connsiteX5-971" fmla="*/ 58 w 1404434"/>
                <a:gd name="connsiteY5-972" fmla="*/ 1832797 h 3550128"/>
                <a:gd name="connsiteX6-973" fmla="*/ 394393 w 1404434"/>
                <a:gd name="connsiteY6-974" fmla="*/ 1705162 h 3550128"/>
                <a:gd name="connsiteX7-975" fmla="*/ 642043 w 1404434"/>
                <a:gd name="connsiteY7-976" fmla="*/ 1838512 h 3550128"/>
                <a:gd name="connsiteX8-977" fmla="*/ 689668 w 1404434"/>
                <a:gd name="connsiteY8-978" fmla="*/ 1609912 h 3550128"/>
                <a:gd name="connsiteX9-979" fmla="*/ 823018 w 1404434"/>
                <a:gd name="connsiteY9-980" fmla="*/ 1295587 h 3550128"/>
                <a:gd name="connsiteX10-981" fmla="*/ 765868 w 1404434"/>
                <a:gd name="connsiteY10-982" fmla="*/ 771712 h 3550128"/>
                <a:gd name="connsiteX11-983" fmla="*/ 537268 w 1404434"/>
                <a:gd name="connsiteY11-984" fmla="*/ 628837 h 3550128"/>
                <a:gd name="connsiteX12-985" fmla="*/ 689668 w 1404434"/>
                <a:gd name="connsiteY12-986" fmla="*/ 628837 h 3550128"/>
                <a:gd name="connsiteX13-987" fmla="*/ 765868 w 1404434"/>
                <a:gd name="connsiteY13-988" fmla="*/ 714562 h 3550128"/>
                <a:gd name="connsiteX14-989" fmla="*/ 870643 w 1404434"/>
                <a:gd name="connsiteY14-990" fmla="*/ 187 h 3550128"/>
                <a:gd name="connsiteX15-991" fmla="*/ 832543 w 1404434"/>
                <a:gd name="connsiteY15-992" fmla="*/ 647887 h 3550128"/>
                <a:gd name="connsiteX16-993" fmla="*/ 908743 w 1404434"/>
                <a:gd name="connsiteY16-994" fmla="*/ 1038412 h 3550128"/>
                <a:gd name="connsiteX17-995" fmla="*/ 937318 w 1404434"/>
                <a:gd name="connsiteY17-996" fmla="*/ 1286062 h 3550128"/>
                <a:gd name="connsiteX18-997" fmla="*/ 1108768 w 1404434"/>
                <a:gd name="connsiteY18-998" fmla="*/ 1152712 h 3550128"/>
                <a:gd name="connsiteX19-999" fmla="*/ 1337368 w 1404434"/>
                <a:gd name="connsiteY19-1000" fmla="*/ 1133662 h 3550128"/>
                <a:gd name="connsiteX20-1001" fmla="*/ 1089718 w 1404434"/>
                <a:gd name="connsiteY20-1002" fmla="*/ 1190812 h 3550128"/>
                <a:gd name="connsiteX21-1003" fmla="*/ 880168 w 1404434"/>
                <a:gd name="connsiteY21-1004" fmla="*/ 1495612 h 3550128"/>
                <a:gd name="connsiteX22-1005" fmla="*/ 823018 w 1404434"/>
                <a:gd name="connsiteY22-1006" fmla="*/ 1857562 h 3550128"/>
                <a:gd name="connsiteX23-1007" fmla="*/ 975418 w 1404434"/>
                <a:gd name="connsiteY23-1008" fmla="*/ 2314762 h 3550128"/>
                <a:gd name="connsiteX24-1009" fmla="*/ 899218 w 1404434"/>
                <a:gd name="connsiteY24-1010" fmla="*/ 2552887 h 3550128"/>
                <a:gd name="connsiteX25-1011" fmla="*/ 1213543 w 1404434"/>
                <a:gd name="connsiteY25-1012" fmla="*/ 2495737 h 3550128"/>
                <a:gd name="connsiteX26-1013" fmla="*/ 1404043 w 1404434"/>
                <a:gd name="connsiteY26-1014" fmla="*/ 2590987 h 3550128"/>
                <a:gd name="connsiteX27-1015" fmla="*/ 1165918 w 1404434"/>
                <a:gd name="connsiteY27-1016" fmla="*/ 2533837 h 3550128"/>
                <a:gd name="connsiteX28-1017" fmla="*/ 832543 w 1404434"/>
                <a:gd name="connsiteY28-1018" fmla="*/ 2695762 h 3550128"/>
                <a:gd name="connsiteX29-1019" fmla="*/ 689668 w 1404434"/>
                <a:gd name="connsiteY29-1020" fmla="*/ 3048187 h 3550128"/>
                <a:gd name="connsiteX30-1021" fmla="*/ 918268 w 1404434"/>
                <a:gd name="connsiteY30-1022" fmla="*/ 3381562 h 3550128"/>
                <a:gd name="connsiteX31-1023" fmla="*/ 1016693 w 1404434"/>
                <a:gd name="connsiteY31-1024" fmla="*/ 3543487 h 3550128"/>
                <a:gd name="connsiteX0-1025" fmla="*/ 1016693 w 1404434"/>
                <a:gd name="connsiteY0-1026" fmla="*/ 3543487 h 3550128"/>
                <a:gd name="connsiteX1-1027" fmla="*/ 591243 w 1404434"/>
                <a:gd name="connsiteY1-1028" fmla="*/ 3549837 h 3550128"/>
                <a:gd name="connsiteX2-1029" fmla="*/ 394393 w 1404434"/>
                <a:gd name="connsiteY2-1030" fmla="*/ 3038662 h 3550128"/>
                <a:gd name="connsiteX3-1031" fmla="*/ 746818 w 1404434"/>
                <a:gd name="connsiteY3-1032" fmla="*/ 2343337 h 3550128"/>
                <a:gd name="connsiteX4-1033" fmla="*/ 560128 w 1404434"/>
                <a:gd name="connsiteY4-1034" fmla="*/ 1884232 h 3550128"/>
                <a:gd name="connsiteX5-1035" fmla="*/ 58 w 1404434"/>
                <a:gd name="connsiteY5-1036" fmla="*/ 1832797 h 3550128"/>
                <a:gd name="connsiteX6-1037" fmla="*/ 394393 w 1404434"/>
                <a:gd name="connsiteY6-1038" fmla="*/ 1705162 h 3550128"/>
                <a:gd name="connsiteX7-1039" fmla="*/ 642043 w 1404434"/>
                <a:gd name="connsiteY7-1040" fmla="*/ 1838512 h 3550128"/>
                <a:gd name="connsiteX8-1041" fmla="*/ 689668 w 1404434"/>
                <a:gd name="connsiteY8-1042" fmla="*/ 1609912 h 3550128"/>
                <a:gd name="connsiteX9-1043" fmla="*/ 823018 w 1404434"/>
                <a:gd name="connsiteY9-1044" fmla="*/ 1295587 h 3550128"/>
                <a:gd name="connsiteX10-1045" fmla="*/ 765868 w 1404434"/>
                <a:gd name="connsiteY10-1046" fmla="*/ 771712 h 3550128"/>
                <a:gd name="connsiteX11-1047" fmla="*/ 537268 w 1404434"/>
                <a:gd name="connsiteY11-1048" fmla="*/ 628837 h 3550128"/>
                <a:gd name="connsiteX12-1049" fmla="*/ 689668 w 1404434"/>
                <a:gd name="connsiteY12-1050" fmla="*/ 628837 h 3550128"/>
                <a:gd name="connsiteX13-1051" fmla="*/ 765868 w 1404434"/>
                <a:gd name="connsiteY13-1052" fmla="*/ 714562 h 3550128"/>
                <a:gd name="connsiteX14-1053" fmla="*/ 870643 w 1404434"/>
                <a:gd name="connsiteY14-1054" fmla="*/ 187 h 3550128"/>
                <a:gd name="connsiteX15-1055" fmla="*/ 832543 w 1404434"/>
                <a:gd name="connsiteY15-1056" fmla="*/ 647887 h 3550128"/>
                <a:gd name="connsiteX16-1057" fmla="*/ 908743 w 1404434"/>
                <a:gd name="connsiteY16-1058" fmla="*/ 1038412 h 3550128"/>
                <a:gd name="connsiteX17-1059" fmla="*/ 937318 w 1404434"/>
                <a:gd name="connsiteY17-1060" fmla="*/ 1286062 h 3550128"/>
                <a:gd name="connsiteX18-1061" fmla="*/ 1108768 w 1404434"/>
                <a:gd name="connsiteY18-1062" fmla="*/ 1152712 h 3550128"/>
                <a:gd name="connsiteX19-1063" fmla="*/ 1337368 w 1404434"/>
                <a:gd name="connsiteY19-1064" fmla="*/ 1133662 h 3550128"/>
                <a:gd name="connsiteX20-1065" fmla="*/ 1089718 w 1404434"/>
                <a:gd name="connsiteY20-1066" fmla="*/ 1190812 h 3550128"/>
                <a:gd name="connsiteX21-1067" fmla="*/ 880168 w 1404434"/>
                <a:gd name="connsiteY21-1068" fmla="*/ 1495612 h 3550128"/>
                <a:gd name="connsiteX22-1069" fmla="*/ 823018 w 1404434"/>
                <a:gd name="connsiteY22-1070" fmla="*/ 1857562 h 3550128"/>
                <a:gd name="connsiteX23-1071" fmla="*/ 975418 w 1404434"/>
                <a:gd name="connsiteY23-1072" fmla="*/ 2314762 h 3550128"/>
                <a:gd name="connsiteX24-1073" fmla="*/ 899218 w 1404434"/>
                <a:gd name="connsiteY24-1074" fmla="*/ 2552887 h 3550128"/>
                <a:gd name="connsiteX25-1075" fmla="*/ 1213543 w 1404434"/>
                <a:gd name="connsiteY25-1076" fmla="*/ 2495737 h 3550128"/>
                <a:gd name="connsiteX26-1077" fmla="*/ 1404043 w 1404434"/>
                <a:gd name="connsiteY26-1078" fmla="*/ 2590987 h 3550128"/>
                <a:gd name="connsiteX27-1079" fmla="*/ 1165918 w 1404434"/>
                <a:gd name="connsiteY27-1080" fmla="*/ 2533837 h 3550128"/>
                <a:gd name="connsiteX28-1081" fmla="*/ 832543 w 1404434"/>
                <a:gd name="connsiteY28-1082" fmla="*/ 2695762 h 3550128"/>
                <a:gd name="connsiteX29-1083" fmla="*/ 689668 w 1404434"/>
                <a:gd name="connsiteY29-1084" fmla="*/ 3048187 h 3550128"/>
                <a:gd name="connsiteX30-1085" fmla="*/ 918268 w 1404434"/>
                <a:gd name="connsiteY30-1086" fmla="*/ 3381562 h 3550128"/>
                <a:gd name="connsiteX31-1087" fmla="*/ 1016693 w 1404434"/>
                <a:gd name="connsiteY31-1088" fmla="*/ 3543487 h 3550128"/>
                <a:gd name="connsiteX0-1089" fmla="*/ 1016693 w 1404434"/>
                <a:gd name="connsiteY0-1090" fmla="*/ 3543487 h 3550128"/>
                <a:gd name="connsiteX1-1091" fmla="*/ 591243 w 1404434"/>
                <a:gd name="connsiteY1-1092" fmla="*/ 3549837 h 3550128"/>
                <a:gd name="connsiteX2-1093" fmla="*/ 394393 w 1404434"/>
                <a:gd name="connsiteY2-1094" fmla="*/ 3038662 h 3550128"/>
                <a:gd name="connsiteX3-1095" fmla="*/ 746818 w 1404434"/>
                <a:gd name="connsiteY3-1096" fmla="*/ 2343337 h 3550128"/>
                <a:gd name="connsiteX4-1097" fmla="*/ 560128 w 1404434"/>
                <a:gd name="connsiteY4-1098" fmla="*/ 1884232 h 3550128"/>
                <a:gd name="connsiteX5-1099" fmla="*/ 58 w 1404434"/>
                <a:gd name="connsiteY5-1100" fmla="*/ 1832797 h 3550128"/>
                <a:gd name="connsiteX6-1101" fmla="*/ 394393 w 1404434"/>
                <a:gd name="connsiteY6-1102" fmla="*/ 1705162 h 3550128"/>
                <a:gd name="connsiteX7-1103" fmla="*/ 642043 w 1404434"/>
                <a:gd name="connsiteY7-1104" fmla="*/ 1838512 h 3550128"/>
                <a:gd name="connsiteX8-1105" fmla="*/ 689668 w 1404434"/>
                <a:gd name="connsiteY8-1106" fmla="*/ 1609912 h 3550128"/>
                <a:gd name="connsiteX9-1107" fmla="*/ 823018 w 1404434"/>
                <a:gd name="connsiteY9-1108" fmla="*/ 1295587 h 3550128"/>
                <a:gd name="connsiteX10-1109" fmla="*/ 765868 w 1404434"/>
                <a:gd name="connsiteY10-1110" fmla="*/ 771712 h 3550128"/>
                <a:gd name="connsiteX11-1111" fmla="*/ 537268 w 1404434"/>
                <a:gd name="connsiteY11-1112" fmla="*/ 628837 h 3550128"/>
                <a:gd name="connsiteX12-1113" fmla="*/ 689668 w 1404434"/>
                <a:gd name="connsiteY12-1114" fmla="*/ 628837 h 3550128"/>
                <a:gd name="connsiteX13-1115" fmla="*/ 765868 w 1404434"/>
                <a:gd name="connsiteY13-1116" fmla="*/ 714562 h 3550128"/>
                <a:gd name="connsiteX14-1117" fmla="*/ 870643 w 1404434"/>
                <a:gd name="connsiteY14-1118" fmla="*/ 187 h 3550128"/>
                <a:gd name="connsiteX15-1119" fmla="*/ 832543 w 1404434"/>
                <a:gd name="connsiteY15-1120" fmla="*/ 647887 h 3550128"/>
                <a:gd name="connsiteX16-1121" fmla="*/ 908743 w 1404434"/>
                <a:gd name="connsiteY16-1122" fmla="*/ 1038412 h 3550128"/>
                <a:gd name="connsiteX17-1123" fmla="*/ 937318 w 1404434"/>
                <a:gd name="connsiteY17-1124" fmla="*/ 1286062 h 3550128"/>
                <a:gd name="connsiteX18-1125" fmla="*/ 1108768 w 1404434"/>
                <a:gd name="connsiteY18-1126" fmla="*/ 1152712 h 3550128"/>
                <a:gd name="connsiteX19-1127" fmla="*/ 1337368 w 1404434"/>
                <a:gd name="connsiteY19-1128" fmla="*/ 1133662 h 3550128"/>
                <a:gd name="connsiteX20-1129" fmla="*/ 1089718 w 1404434"/>
                <a:gd name="connsiteY20-1130" fmla="*/ 1190812 h 3550128"/>
                <a:gd name="connsiteX21-1131" fmla="*/ 880168 w 1404434"/>
                <a:gd name="connsiteY21-1132" fmla="*/ 1495612 h 3550128"/>
                <a:gd name="connsiteX22-1133" fmla="*/ 823018 w 1404434"/>
                <a:gd name="connsiteY22-1134" fmla="*/ 1857562 h 3550128"/>
                <a:gd name="connsiteX23-1135" fmla="*/ 975418 w 1404434"/>
                <a:gd name="connsiteY23-1136" fmla="*/ 2314762 h 3550128"/>
                <a:gd name="connsiteX24-1137" fmla="*/ 899218 w 1404434"/>
                <a:gd name="connsiteY24-1138" fmla="*/ 2552887 h 3550128"/>
                <a:gd name="connsiteX25-1139" fmla="*/ 1213543 w 1404434"/>
                <a:gd name="connsiteY25-1140" fmla="*/ 2495737 h 3550128"/>
                <a:gd name="connsiteX26-1141" fmla="*/ 1404043 w 1404434"/>
                <a:gd name="connsiteY26-1142" fmla="*/ 2590987 h 3550128"/>
                <a:gd name="connsiteX27-1143" fmla="*/ 1165918 w 1404434"/>
                <a:gd name="connsiteY27-1144" fmla="*/ 2533837 h 3550128"/>
                <a:gd name="connsiteX28-1145" fmla="*/ 832543 w 1404434"/>
                <a:gd name="connsiteY28-1146" fmla="*/ 2695762 h 3550128"/>
                <a:gd name="connsiteX29-1147" fmla="*/ 689668 w 1404434"/>
                <a:gd name="connsiteY29-1148" fmla="*/ 3048187 h 3550128"/>
                <a:gd name="connsiteX30-1149" fmla="*/ 918268 w 1404434"/>
                <a:gd name="connsiteY30-1150" fmla="*/ 3381562 h 3550128"/>
                <a:gd name="connsiteX31-1151" fmla="*/ 1016693 w 1404434"/>
                <a:gd name="connsiteY31-1152" fmla="*/ 3543487 h 3550128"/>
                <a:gd name="connsiteX0-1153" fmla="*/ 1016693 w 1404434"/>
                <a:gd name="connsiteY0-1154" fmla="*/ 3543487 h 3550128"/>
                <a:gd name="connsiteX1-1155" fmla="*/ 591243 w 1404434"/>
                <a:gd name="connsiteY1-1156" fmla="*/ 3549837 h 3550128"/>
                <a:gd name="connsiteX2-1157" fmla="*/ 394393 w 1404434"/>
                <a:gd name="connsiteY2-1158" fmla="*/ 3038662 h 3550128"/>
                <a:gd name="connsiteX3-1159" fmla="*/ 746818 w 1404434"/>
                <a:gd name="connsiteY3-1160" fmla="*/ 2343337 h 3550128"/>
                <a:gd name="connsiteX4-1161" fmla="*/ 560128 w 1404434"/>
                <a:gd name="connsiteY4-1162" fmla="*/ 1884232 h 3550128"/>
                <a:gd name="connsiteX5-1163" fmla="*/ 58 w 1404434"/>
                <a:gd name="connsiteY5-1164" fmla="*/ 1832797 h 3550128"/>
                <a:gd name="connsiteX6-1165" fmla="*/ 394393 w 1404434"/>
                <a:gd name="connsiteY6-1166" fmla="*/ 1705162 h 3550128"/>
                <a:gd name="connsiteX7-1167" fmla="*/ 642043 w 1404434"/>
                <a:gd name="connsiteY7-1168" fmla="*/ 1838512 h 3550128"/>
                <a:gd name="connsiteX8-1169" fmla="*/ 689668 w 1404434"/>
                <a:gd name="connsiteY8-1170" fmla="*/ 1609912 h 3550128"/>
                <a:gd name="connsiteX9-1171" fmla="*/ 823018 w 1404434"/>
                <a:gd name="connsiteY9-1172" fmla="*/ 1295587 h 3550128"/>
                <a:gd name="connsiteX10-1173" fmla="*/ 765868 w 1404434"/>
                <a:gd name="connsiteY10-1174" fmla="*/ 771712 h 3550128"/>
                <a:gd name="connsiteX11-1175" fmla="*/ 537268 w 1404434"/>
                <a:gd name="connsiteY11-1176" fmla="*/ 628837 h 3550128"/>
                <a:gd name="connsiteX12-1177" fmla="*/ 689668 w 1404434"/>
                <a:gd name="connsiteY12-1178" fmla="*/ 628837 h 3550128"/>
                <a:gd name="connsiteX13-1179" fmla="*/ 765868 w 1404434"/>
                <a:gd name="connsiteY13-1180" fmla="*/ 714562 h 3550128"/>
                <a:gd name="connsiteX14-1181" fmla="*/ 870643 w 1404434"/>
                <a:gd name="connsiteY14-1182" fmla="*/ 187 h 3550128"/>
                <a:gd name="connsiteX15-1183" fmla="*/ 832543 w 1404434"/>
                <a:gd name="connsiteY15-1184" fmla="*/ 647887 h 3550128"/>
                <a:gd name="connsiteX16-1185" fmla="*/ 908743 w 1404434"/>
                <a:gd name="connsiteY16-1186" fmla="*/ 1038412 h 3550128"/>
                <a:gd name="connsiteX17-1187" fmla="*/ 937318 w 1404434"/>
                <a:gd name="connsiteY17-1188" fmla="*/ 1286062 h 3550128"/>
                <a:gd name="connsiteX18-1189" fmla="*/ 1108768 w 1404434"/>
                <a:gd name="connsiteY18-1190" fmla="*/ 1152712 h 3550128"/>
                <a:gd name="connsiteX19-1191" fmla="*/ 1337368 w 1404434"/>
                <a:gd name="connsiteY19-1192" fmla="*/ 1133662 h 3550128"/>
                <a:gd name="connsiteX20-1193" fmla="*/ 1089718 w 1404434"/>
                <a:gd name="connsiteY20-1194" fmla="*/ 1190812 h 3550128"/>
                <a:gd name="connsiteX21-1195" fmla="*/ 880168 w 1404434"/>
                <a:gd name="connsiteY21-1196" fmla="*/ 1495612 h 3550128"/>
                <a:gd name="connsiteX22-1197" fmla="*/ 823018 w 1404434"/>
                <a:gd name="connsiteY22-1198" fmla="*/ 1857562 h 3550128"/>
                <a:gd name="connsiteX23-1199" fmla="*/ 975418 w 1404434"/>
                <a:gd name="connsiteY23-1200" fmla="*/ 2314762 h 3550128"/>
                <a:gd name="connsiteX24-1201" fmla="*/ 899218 w 1404434"/>
                <a:gd name="connsiteY24-1202" fmla="*/ 2552887 h 3550128"/>
                <a:gd name="connsiteX25-1203" fmla="*/ 1213543 w 1404434"/>
                <a:gd name="connsiteY25-1204" fmla="*/ 2495737 h 3550128"/>
                <a:gd name="connsiteX26-1205" fmla="*/ 1404043 w 1404434"/>
                <a:gd name="connsiteY26-1206" fmla="*/ 2590987 h 3550128"/>
                <a:gd name="connsiteX27-1207" fmla="*/ 1165918 w 1404434"/>
                <a:gd name="connsiteY27-1208" fmla="*/ 2533837 h 3550128"/>
                <a:gd name="connsiteX28-1209" fmla="*/ 832543 w 1404434"/>
                <a:gd name="connsiteY28-1210" fmla="*/ 2695762 h 3550128"/>
                <a:gd name="connsiteX29-1211" fmla="*/ 689668 w 1404434"/>
                <a:gd name="connsiteY29-1212" fmla="*/ 3048187 h 3550128"/>
                <a:gd name="connsiteX30-1213" fmla="*/ 918268 w 1404434"/>
                <a:gd name="connsiteY30-1214" fmla="*/ 3381562 h 3550128"/>
                <a:gd name="connsiteX31-1215" fmla="*/ 1016693 w 1404434"/>
                <a:gd name="connsiteY31-1216" fmla="*/ 3543487 h 3550128"/>
                <a:gd name="connsiteX0-1217" fmla="*/ 1016693 w 1404434"/>
                <a:gd name="connsiteY0-1218" fmla="*/ 3543487 h 3550128"/>
                <a:gd name="connsiteX1-1219" fmla="*/ 591243 w 1404434"/>
                <a:gd name="connsiteY1-1220" fmla="*/ 3549837 h 3550128"/>
                <a:gd name="connsiteX2-1221" fmla="*/ 394393 w 1404434"/>
                <a:gd name="connsiteY2-1222" fmla="*/ 3038662 h 3550128"/>
                <a:gd name="connsiteX3-1223" fmla="*/ 746818 w 1404434"/>
                <a:gd name="connsiteY3-1224" fmla="*/ 2343337 h 3550128"/>
                <a:gd name="connsiteX4-1225" fmla="*/ 560128 w 1404434"/>
                <a:gd name="connsiteY4-1226" fmla="*/ 1884232 h 3550128"/>
                <a:gd name="connsiteX5-1227" fmla="*/ 58 w 1404434"/>
                <a:gd name="connsiteY5-1228" fmla="*/ 1832797 h 3550128"/>
                <a:gd name="connsiteX6-1229" fmla="*/ 394393 w 1404434"/>
                <a:gd name="connsiteY6-1230" fmla="*/ 1705162 h 3550128"/>
                <a:gd name="connsiteX7-1231" fmla="*/ 642043 w 1404434"/>
                <a:gd name="connsiteY7-1232" fmla="*/ 1838512 h 3550128"/>
                <a:gd name="connsiteX8-1233" fmla="*/ 689668 w 1404434"/>
                <a:gd name="connsiteY8-1234" fmla="*/ 1609912 h 3550128"/>
                <a:gd name="connsiteX9-1235" fmla="*/ 823018 w 1404434"/>
                <a:gd name="connsiteY9-1236" fmla="*/ 1295587 h 3550128"/>
                <a:gd name="connsiteX10-1237" fmla="*/ 765868 w 1404434"/>
                <a:gd name="connsiteY10-1238" fmla="*/ 771712 h 3550128"/>
                <a:gd name="connsiteX11-1239" fmla="*/ 537268 w 1404434"/>
                <a:gd name="connsiteY11-1240" fmla="*/ 628837 h 3550128"/>
                <a:gd name="connsiteX12-1241" fmla="*/ 689668 w 1404434"/>
                <a:gd name="connsiteY12-1242" fmla="*/ 628837 h 3550128"/>
                <a:gd name="connsiteX13-1243" fmla="*/ 765868 w 1404434"/>
                <a:gd name="connsiteY13-1244" fmla="*/ 714562 h 3550128"/>
                <a:gd name="connsiteX14-1245" fmla="*/ 870643 w 1404434"/>
                <a:gd name="connsiteY14-1246" fmla="*/ 187 h 3550128"/>
                <a:gd name="connsiteX15-1247" fmla="*/ 832543 w 1404434"/>
                <a:gd name="connsiteY15-1248" fmla="*/ 647887 h 3550128"/>
                <a:gd name="connsiteX16-1249" fmla="*/ 908743 w 1404434"/>
                <a:gd name="connsiteY16-1250" fmla="*/ 1038412 h 3550128"/>
                <a:gd name="connsiteX17-1251" fmla="*/ 937318 w 1404434"/>
                <a:gd name="connsiteY17-1252" fmla="*/ 1286062 h 3550128"/>
                <a:gd name="connsiteX18-1253" fmla="*/ 1108768 w 1404434"/>
                <a:gd name="connsiteY18-1254" fmla="*/ 1152712 h 3550128"/>
                <a:gd name="connsiteX19-1255" fmla="*/ 1337368 w 1404434"/>
                <a:gd name="connsiteY19-1256" fmla="*/ 1133662 h 3550128"/>
                <a:gd name="connsiteX20-1257" fmla="*/ 1089718 w 1404434"/>
                <a:gd name="connsiteY20-1258" fmla="*/ 1190812 h 3550128"/>
                <a:gd name="connsiteX21-1259" fmla="*/ 880168 w 1404434"/>
                <a:gd name="connsiteY21-1260" fmla="*/ 1495612 h 3550128"/>
                <a:gd name="connsiteX22-1261" fmla="*/ 823018 w 1404434"/>
                <a:gd name="connsiteY22-1262" fmla="*/ 1857562 h 3550128"/>
                <a:gd name="connsiteX23-1263" fmla="*/ 975418 w 1404434"/>
                <a:gd name="connsiteY23-1264" fmla="*/ 2314762 h 3550128"/>
                <a:gd name="connsiteX24-1265" fmla="*/ 899218 w 1404434"/>
                <a:gd name="connsiteY24-1266" fmla="*/ 2552887 h 3550128"/>
                <a:gd name="connsiteX25-1267" fmla="*/ 1213543 w 1404434"/>
                <a:gd name="connsiteY25-1268" fmla="*/ 2495737 h 3550128"/>
                <a:gd name="connsiteX26-1269" fmla="*/ 1404043 w 1404434"/>
                <a:gd name="connsiteY26-1270" fmla="*/ 2590987 h 3550128"/>
                <a:gd name="connsiteX27-1271" fmla="*/ 1165918 w 1404434"/>
                <a:gd name="connsiteY27-1272" fmla="*/ 2533837 h 3550128"/>
                <a:gd name="connsiteX28-1273" fmla="*/ 832543 w 1404434"/>
                <a:gd name="connsiteY28-1274" fmla="*/ 2695762 h 3550128"/>
                <a:gd name="connsiteX29-1275" fmla="*/ 689668 w 1404434"/>
                <a:gd name="connsiteY29-1276" fmla="*/ 3048187 h 3550128"/>
                <a:gd name="connsiteX30-1277" fmla="*/ 918268 w 1404434"/>
                <a:gd name="connsiteY30-1278" fmla="*/ 3381562 h 3550128"/>
                <a:gd name="connsiteX31-1279" fmla="*/ 1016693 w 1404434"/>
                <a:gd name="connsiteY31-1280" fmla="*/ 3543487 h 3550128"/>
                <a:gd name="connsiteX0-1281" fmla="*/ 1016693 w 1404434"/>
                <a:gd name="connsiteY0-1282" fmla="*/ 3543487 h 3550128"/>
                <a:gd name="connsiteX1-1283" fmla="*/ 591243 w 1404434"/>
                <a:gd name="connsiteY1-1284" fmla="*/ 3549837 h 3550128"/>
                <a:gd name="connsiteX2-1285" fmla="*/ 394393 w 1404434"/>
                <a:gd name="connsiteY2-1286" fmla="*/ 3038662 h 3550128"/>
                <a:gd name="connsiteX3-1287" fmla="*/ 746818 w 1404434"/>
                <a:gd name="connsiteY3-1288" fmla="*/ 2343337 h 3550128"/>
                <a:gd name="connsiteX4-1289" fmla="*/ 560128 w 1404434"/>
                <a:gd name="connsiteY4-1290" fmla="*/ 1884232 h 3550128"/>
                <a:gd name="connsiteX5-1291" fmla="*/ 58 w 1404434"/>
                <a:gd name="connsiteY5-1292" fmla="*/ 1832797 h 3550128"/>
                <a:gd name="connsiteX6-1293" fmla="*/ 394393 w 1404434"/>
                <a:gd name="connsiteY6-1294" fmla="*/ 1705162 h 3550128"/>
                <a:gd name="connsiteX7-1295" fmla="*/ 642043 w 1404434"/>
                <a:gd name="connsiteY7-1296" fmla="*/ 1838512 h 3550128"/>
                <a:gd name="connsiteX8-1297" fmla="*/ 689668 w 1404434"/>
                <a:gd name="connsiteY8-1298" fmla="*/ 1609912 h 3550128"/>
                <a:gd name="connsiteX9-1299" fmla="*/ 823018 w 1404434"/>
                <a:gd name="connsiteY9-1300" fmla="*/ 1295587 h 3550128"/>
                <a:gd name="connsiteX10-1301" fmla="*/ 765868 w 1404434"/>
                <a:gd name="connsiteY10-1302" fmla="*/ 771712 h 3550128"/>
                <a:gd name="connsiteX11-1303" fmla="*/ 537268 w 1404434"/>
                <a:gd name="connsiteY11-1304" fmla="*/ 628837 h 3550128"/>
                <a:gd name="connsiteX12-1305" fmla="*/ 689668 w 1404434"/>
                <a:gd name="connsiteY12-1306" fmla="*/ 628837 h 3550128"/>
                <a:gd name="connsiteX13-1307" fmla="*/ 765868 w 1404434"/>
                <a:gd name="connsiteY13-1308" fmla="*/ 714562 h 3550128"/>
                <a:gd name="connsiteX14-1309" fmla="*/ 870643 w 1404434"/>
                <a:gd name="connsiteY14-1310" fmla="*/ 187 h 3550128"/>
                <a:gd name="connsiteX15-1311" fmla="*/ 832543 w 1404434"/>
                <a:gd name="connsiteY15-1312" fmla="*/ 647887 h 3550128"/>
                <a:gd name="connsiteX16-1313" fmla="*/ 908743 w 1404434"/>
                <a:gd name="connsiteY16-1314" fmla="*/ 1038412 h 3550128"/>
                <a:gd name="connsiteX17-1315" fmla="*/ 937318 w 1404434"/>
                <a:gd name="connsiteY17-1316" fmla="*/ 1286062 h 3550128"/>
                <a:gd name="connsiteX18-1317" fmla="*/ 1108768 w 1404434"/>
                <a:gd name="connsiteY18-1318" fmla="*/ 1152712 h 3550128"/>
                <a:gd name="connsiteX19-1319" fmla="*/ 1337368 w 1404434"/>
                <a:gd name="connsiteY19-1320" fmla="*/ 1133662 h 3550128"/>
                <a:gd name="connsiteX20-1321" fmla="*/ 1089718 w 1404434"/>
                <a:gd name="connsiteY20-1322" fmla="*/ 1190812 h 3550128"/>
                <a:gd name="connsiteX21-1323" fmla="*/ 880168 w 1404434"/>
                <a:gd name="connsiteY21-1324" fmla="*/ 1495612 h 3550128"/>
                <a:gd name="connsiteX22-1325" fmla="*/ 823018 w 1404434"/>
                <a:gd name="connsiteY22-1326" fmla="*/ 1857562 h 3550128"/>
                <a:gd name="connsiteX23-1327" fmla="*/ 975418 w 1404434"/>
                <a:gd name="connsiteY23-1328" fmla="*/ 2314762 h 3550128"/>
                <a:gd name="connsiteX24-1329" fmla="*/ 899218 w 1404434"/>
                <a:gd name="connsiteY24-1330" fmla="*/ 2552887 h 3550128"/>
                <a:gd name="connsiteX25-1331" fmla="*/ 1213543 w 1404434"/>
                <a:gd name="connsiteY25-1332" fmla="*/ 2495737 h 3550128"/>
                <a:gd name="connsiteX26-1333" fmla="*/ 1404043 w 1404434"/>
                <a:gd name="connsiteY26-1334" fmla="*/ 2590987 h 3550128"/>
                <a:gd name="connsiteX27-1335" fmla="*/ 1165918 w 1404434"/>
                <a:gd name="connsiteY27-1336" fmla="*/ 2533837 h 3550128"/>
                <a:gd name="connsiteX28-1337" fmla="*/ 832543 w 1404434"/>
                <a:gd name="connsiteY28-1338" fmla="*/ 2695762 h 3550128"/>
                <a:gd name="connsiteX29-1339" fmla="*/ 689668 w 1404434"/>
                <a:gd name="connsiteY29-1340" fmla="*/ 3048187 h 3550128"/>
                <a:gd name="connsiteX30-1341" fmla="*/ 918268 w 1404434"/>
                <a:gd name="connsiteY30-1342" fmla="*/ 3381562 h 3550128"/>
                <a:gd name="connsiteX31-1343" fmla="*/ 1016693 w 1404434"/>
                <a:gd name="connsiteY31-1344" fmla="*/ 3543487 h 3550128"/>
                <a:gd name="connsiteX0-1345" fmla="*/ 1016693 w 1404387"/>
                <a:gd name="connsiteY0-1346" fmla="*/ 3543487 h 3550128"/>
                <a:gd name="connsiteX1-1347" fmla="*/ 591243 w 1404387"/>
                <a:gd name="connsiteY1-1348" fmla="*/ 3549837 h 3550128"/>
                <a:gd name="connsiteX2-1349" fmla="*/ 394393 w 1404387"/>
                <a:gd name="connsiteY2-1350" fmla="*/ 3038662 h 3550128"/>
                <a:gd name="connsiteX3-1351" fmla="*/ 746818 w 1404387"/>
                <a:gd name="connsiteY3-1352" fmla="*/ 2343337 h 3550128"/>
                <a:gd name="connsiteX4-1353" fmla="*/ 560128 w 1404387"/>
                <a:gd name="connsiteY4-1354" fmla="*/ 1884232 h 3550128"/>
                <a:gd name="connsiteX5-1355" fmla="*/ 58 w 1404387"/>
                <a:gd name="connsiteY5-1356" fmla="*/ 1832797 h 3550128"/>
                <a:gd name="connsiteX6-1357" fmla="*/ 394393 w 1404387"/>
                <a:gd name="connsiteY6-1358" fmla="*/ 1705162 h 3550128"/>
                <a:gd name="connsiteX7-1359" fmla="*/ 642043 w 1404387"/>
                <a:gd name="connsiteY7-1360" fmla="*/ 1838512 h 3550128"/>
                <a:gd name="connsiteX8-1361" fmla="*/ 689668 w 1404387"/>
                <a:gd name="connsiteY8-1362" fmla="*/ 1609912 h 3550128"/>
                <a:gd name="connsiteX9-1363" fmla="*/ 823018 w 1404387"/>
                <a:gd name="connsiteY9-1364" fmla="*/ 1295587 h 3550128"/>
                <a:gd name="connsiteX10-1365" fmla="*/ 765868 w 1404387"/>
                <a:gd name="connsiteY10-1366" fmla="*/ 771712 h 3550128"/>
                <a:gd name="connsiteX11-1367" fmla="*/ 537268 w 1404387"/>
                <a:gd name="connsiteY11-1368" fmla="*/ 628837 h 3550128"/>
                <a:gd name="connsiteX12-1369" fmla="*/ 689668 w 1404387"/>
                <a:gd name="connsiteY12-1370" fmla="*/ 628837 h 3550128"/>
                <a:gd name="connsiteX13-1371" fmla="*/ 765868 w 1404387"/>
                <a:gd name="connsiteY13-1372" fmla="*/ 714562 h 3550128"/>
                <a:gd name="connsiteX14-1373" fmla="*/ 870643 w 1404387"/>
                <a:gd name="connsiteY14-1374" fmla="*/ 187 h 3550128"/>
                <a:gd name="connsiteX15-1375" fmla="*/ 832543 w 1404387"/>
                <a:gd name="connsiteY15-1376" fmla="*/ 647887 h 3550128"/>
                <a:gd name="connsiteX16-1377" fmla="*/ 908743 w 1404387"/>
                <a:gd name="connsiteY16-1378" fmla="*/ 1038412 h 3550128"/>
                <a:gd name="connsiteX17-1379" fmla="*/ 937318 w 1404387"/>
                <a:gd name="connsiteY17-1380" fmla="*/ 1286062 h 3550128"/>
                <a:gd name="connsiteX18-1381" fmla="*/ 1108768 w 1404387"/>
                <a:gd name="connsiteY18-1382" fmla="*/ 1152712 h 3550128"/>
                <a:gd name="connsiteX19-1383" fmla="*/ 1337368 w 1404387"/>
                <a:gd name="connsiteY19-1384" fmla="*/ 1133662 h 3550128"/>
                <a:gd name="connsiteX20-1385" fmla="*/ 1089718 w 1404387"/>
                <a:gd name="connsiteY20-1386" fmla="*/ 1190812 h 3550128"/>
                <a:gd name="connsiteX21-1387" fmla="*/ 880168 w 1404387"/>
                <a:gd name="connsiteY21-1388" fmla="*/ 1495612 h 3550128"/>
                <a:gd name="connsiteX22-1389" fmla="*/ 823018 w 1404387"/>
                <a:gd name="connsiteY22-1390" fmla="*/ 1857562 h 3550128"/>
                <a:gd name="connsiteX23-1391" fmla="*/ 975418 w 1404387"/>
                <a:gd name="connsiteY23-1392" fmla="*/ 2314762 h 3550128"/>
                <a:gd name="connsiteX24-1393" fmla="*/ 899218 w 1404387"/>
                <a:gd name="connsiteY24-1394" fmla="*/ 2552887 h 3550128"/>
                <a:gd name="connsiteX25-1395" fmla="*/ 1213543 w 1404387"/>
                <a:gd name="connsiteY25-1396" fmla="*/ 2495737 h 3550128"/>
                <a:gd name="connsiteX26-1397" fmla="*/ 1404043 w 1404387"/>
                <a:gd name="connsiteY26-1398" fmla="*/ 2590987 h 3550128"/>
                <a:gd name="connsiteX27-1399" fmla="*/ 1169093 w 1404387"/>
                <a:gd name="connsiteY27-1400" fmla="*/ 2543362 h 3550128"/>
                <a:gd name="connsiteX28-1401" fmla="*/ 832543 w 1404387"/>
                <a:gd name="connsiteY28-1402" fmla="*/ 2695762 h 3550128"/>
                <a:gd name="connsiteX29-1403" fmla="*/ 689668 w 1404387"/>
                <a:gd name="connsiteY29-1404" fmla="*/ 3048187 h 3550128"/>
                <a:gd name="connsiteX30-1405" fmla="*/ 918268 w 1404387"/>
                <a:gd name="connsiteY30-1406" fmla="*/ 3381562 h 3550128"/>
                <a:gd name="connsiteX31-1407" fmla="*/ 1016693 w 1404387"/>
                <a:gd name="connsiteY31-1408" fmla="*/ 3543487 h 3550128"/>
                <a:gd name="connsiteX0-1409" fmla="*/ 1016693 w 1404387"/>
                <a:gd name="connsiteY0-1410" fmla="*/ 3543487 h 3550128"/>
                <a:gd name="connsiteX1-1411" fmla="*/ 591243 w 1404387"/>
                <a:gd name="connsiteY1-1412" fmla="*/ 3549837 h 3550128"/>
                <a:gd name="connsiteX2-1413" fmla="*/ 394393 w 1404387"/>
                <a:gd name="connsiteY2-1414" fmla="*/ 3038662 h 3550128"/>
                <a:gd name="connsiteX3-1415" fmla="*/ 746818 w 1404387"/>
                <a:gd name="connsiteY3-1416" fmla="*/ 2343337 h 3550128"/>
                <a:gd name="connsiteX4-1417" fmla="*/ 560128 w 1404387"/>
                <a:gd name="connsiteY4-1418" fmla="*/ 1884232 h 3550128"/>
                <a:gd name="connsiteX5-1419" fmla="*/ 58 w 1404387"/>
                <a:gd name="connsiteY5-1420" fmla="*/ 1832797 h 3550128"/>
                <a:gd name="connsiteX6-1421" fmla="*/ 394393 w 1404387"/>
                <a:gd name="connsiteY6-1422" fmla="*/ 1705162 h 3550128"/>
                <a:gd name="connsiteX7-1423" fmla="*/ 642043 w 1404387"/>
                <a:gd name="connsiteY7-1424" fmla="*/ 1838512 h 3550128"/>
                <a:gd name="connsiteX8-1425" fmla="*/ 689668 w 1404387"/>
                <a:gd name="connsiteY8-1426" fmla="*/ 1609912 h 3550128"/>
                <a:gd name="connsiteX9-1427" fmla="*/ 823018 w 1404387"/>
                <a:gd name="connsiteY9-1428" fmla="*/ 1295587 h 3550128"/>
                <a:gd name="connsiteX10-1429" fmla="*/ 765868 w 1404387"/>
                <a:gd name="connsiteY10-1430" fmla="*/ 771712 h 3550128"/>
                <a:gd name="connsiteX11-1431" fmla="*/ 537268 w 1404387"/>
                <a:gd name="connsiteY11-1432" fmla="*/ 628837 h 3550128"/>
                <a:gd name="connsiteX12-1433" fmla="*/ 689668 w 1404387"/>
                <a:gd name="connsiteY12-1434" fmla="*/ 628837 h 3550128"/>
                <a:gd name="connsiteX13-1435" fmla="*/ 765868 w 1404387"/>
                <a:gd name="connsiteY13-1436" fmla="*/ 714562 h 3550128"/>
                <a:gd name="connsiteX14-1437" fmla="*/ 870643 w 1404387"/>
                <a:gd name="connsiteY14-1438" fmla="*/ 187 h 3550128"/>
                <a:gd name="connsiteX15-1439" fmla="*/ 832543 w 1404387"/>
                <a:gd name="connsiteY15-1440" fmla="*/ 647887 h 3550128"/>
                <a:gd name="connsiteX16-1441" fmla="*/ 908743 w 1404387"/>
                <a:gd name="connsiteY16-1442" fmla="*/ 1038412 h 3550128"/>
                <a:gd name="connsiteX17-1443" fmla="*/ 937318 w 1404387"/>
                <a:gd name="connsiteY17-1444" fmla="*/ 1286062 h 3550128"/>
                <a:gd name="connsiteX18-1445" fmla="*/ 1108768 w 1404387"/>
                <a:gd name="connsiteY18-1446" fmla="*/ 1152712 h 3550128"/>
                <a:gd name="connsiteX19-1447" fmla="*/ 1337368 w 1404387"/>
                <a:gd name="connsiteY19-1448" fmla="*/ 1133662 h 3550128"/>
                <a:gd name="connsiteX20-1449" fmla="*/ 1089718 w 1404387"/>
                <a:gd name="connsiteY20-1450" fmla="*/ 1190812 h 3550128"/>
                <a:gd name="connsiteX21-1451" fmla="*/ 880168 w 1404387"/>
                <a:gd name="connsiteY21-1452" fmla="*/ 1495612 h 3550128"/>
                <a:gd name="connsiteX22-1453" fmla="*/ 823018 w 1404387"/>
                <a:gd name="connsiteY22-1454" fmla="*/ 1857562 h 3550128"/>
                <a:gd name="connsiteX23-1455" fmla="*/ 975418 w 1404387"/>
                <a:gd name="connsiteY23-1456" fmla="*/ 2314762 h 3550128"/>
                <a:gd name="connsiteX24-1457" fmla="*/ 899218 w 1404387"/>
                <a:gd name="connsiteY24-1458" fmla="*/ 2552887 h 3550128"/>
                <a:gd name="connsiteX25-1459" fmla="*/ 1213543 w 1404387"/>
                <a:gd name="connsiteY25-1460" fmla="*/ 2495737 h 3550128"/>
                <a:gd name="connsiteX26-1461" fmla="*/ 1404043 w 1404387"/>
                <a:gd name="connsiteY26-1462" fmla="*/ 2590987 h 3550128"/>
                <a:gd name="connsiteX27-1463" fmla="*/ 1169093 w 1404387"/>
                <a:gd name="connsiteY27-1464" fmla="*/ 2543362 h 3550128"/>
                <a:gd name="connsiteX28-1465" fmla="*/ 832543 w 1404387"/>
                <a:gd name="connsiteY28-1466" fmla="*/ 2695762 h 3550128"/>
                <a:gd name="connsiteX29-1467" fmla="*/ 689668 w 1404387"/>
                <a:gd name="connsiteY29-1468" fmla="*/ 3048187 h 3550128"/>
                <a:gd name="connsiteX30-1469" fmla="*/ 918268 w 1404387"/>
                <a:gd name="connsiteY30-1470" fmla="*/ 3381562 h 3550128"/>
                <a:gd name="connsiteX31-1471" fmla="*/ 1016693 w 1404387"/>
                <a:gd name="connsiteY31-1472" fmla="*/ 3543487 h 3550128"/>
                <a:gd name="connsiteX0-1473" fmla="*/ 1016693 w 1404160"/>
                <a:gd name="connsiteY0-1474" fmla="*/ 3543487 h 3550128"/>
                <a:gd name="connsiteX1-1475" fmla="*/ 591243 w 1404160"/>
                <a:gd name="connsiteY1-1476" fmla="*/ 3549837 h 3550128"/>
                <a:gd name="connsiteX2-1477" fmla="*/ 394393 w 1404160"/>
                <a:gd name="connsiteY2-1478" fmla="*/ 3038662 h 3550128"/>
                <a:gd name="connsiteX3-1479" fmla="*/ 746818 w 1404160"/>
                <a:gd name="connsiteY3-1480" fmla="*/ 2343337 h 3550128"/>
                <a:gd name="connsiteX4-1481" fmla="*/ 560128 w 1404160"/>
                <a:gd name="connsiteY4-1482" fmla="*/ 1884232 h 3550128"/>
                <a:gd name="connsiteX5-1483" fmla="*/ 58 w 1404160"/>
                <a:gd name="connsiteY5-1484" fmla="*/ 1832797 h 3550128"/>
                <a:gd name="connsiteX6-1485" fmla="*/ 394393 w 1404160"/>
                <a:gd name="connsiteY6-1486" fmla="*/ 1705162 h 3550128"/>
                <a:gd name="connsiteX7-1487" fmla="*/ 642043 w 1404160"/>
                <a:gd name="connsiteY7-1488" fmla="*/ 1838512 h 3550128"/>
                <a:gd name="connsiteX8-1489" fmla="*/ 689668 w 1404160"/>
                <a:gd name="connsiteY8-1490" fmla="*/ 1609912 h 3550128"/>
                <a:gd name="connsiteX9-1491" fmla="*/ 823018 w 1404160"/>
                <a:gd name="connsiteY9-1492" fmla="*/ 1295587 h 3550128"/>
                <a:gd name="connsiteX10-1493" fmla="*/ 765868 w 1404160"/>
                <a:gd name="connsiteY10-1494" fmla="*/ 771712 h 3550128"/>
                <a:gd name="connsiteX11-1495" fmla="*/ 537268 w 1404160"/>
                <a:gd name="connsiteY11-1496" fmla="*/ 628837 h 3550128"/>
                <a:gd name="connsiteX12-1497" fmla="*/ 689668 w 1404160"/>
                <a:gd name="connsiteY12-1498" fmla="*/ 628837 h 3550128"/>
                <a:gd name="connsiteX13-1499" fmla="*/ 765868 w 1404160"/>
                <a:gd name="connsiteY13-1500" fmla="*/ 714562 h 3550128"/>
                <a:gd name="connsiteX14-1501" fmla="*/ 870643 w 1404160"/>
                <a:gd name="connsiteY14-1502" fmla="*/ 187 h 3550128"/>
                <a:gd name="connsiteX15-1503" fmla="*/ 832543 w 1404160"/>
                <a:gd name="connsiteY15-1504" fmla="*/ 647887 h 3550128"/>
                <a:gd name="connsiteX16-1505" fmla="*/ 908743 w 1404160"/>
                <a:gd name="connsiteY16-1506" fmla="*/ 1038412 h 3550128"/>
                <a:gd name="connsiteX17-1507" fmla="*/ 937318 w 1404160"/>
                <a:gd name="connsiteY17-1508" fmla="*/ 1286062 h 3550128"/>
                <a:gd name="connsiteX18-1509" fmla="*/ 1108768 w 1404160"/>
                <a:gd name="connsiteY18-1510" fmla="*/ 1152712 h 3550128"/>
                <a:gd name="connsiteX19-1511" fmla="*/ 1337368 w 1404160"/>
                <a:gd name="connsiteY19-1512" fmla="*/ 1133662 h 3550128"/>
                <a:gd name="connsiteX20-1513" fmla="*/ 1089718 w 1404160"/>
                <a:gd name="connsiteY20-1514" fmla="*/ 1190812 h 3550128"/>
                <a:gd name="connsiteX21-1515" fmla="*/ 880168 w 1404160"/>
                <a:gd name="connsiteY21-1516" fmla="*/ 1495612 h 3550128"/>
                <a:gd name="connsiteX22-1517" fmla="*/ 823018 w 1404160"/>
                <a:gd name="connsiteY22-1518" fmla="*/ 1857562 h 3550128"/>
                <a:gd name="connsiteX23-1519" fmla="*/ 975418 w 1404160"/>
                <a:gd name="connsiteY23-1520" fmla="*/ 2314762 h 3550128"/>
                <a:gd name="connsiteX24-1521" fmla="*/ 899218 w 1404160"/>
                <a:gd name="connsiteY24-1522" fmla="*/ 2552887 h 3550128"/>
                <a:gd name="connsiteX25-1523" fmla="*/ 1213543 w 1404160"/>
                <a:gd name="connsiteY25-1524" fmla="*/ 2495737 h 3550128"/>
                <a:gd name="connsiteX26-1525" fmla="*/ 1404043 w 1404160"/>
                <a:gd name="connsiteY26-1526" fmla="*/ 2590987 h 3550128"/>
                <a:gd name="connsiteX27-1527" fmla="*/ 1188143 w 1404160"/>
                <a:gd name="connsiteY27-1528" fmla="*/ 2552887 h 3550128"/>
                <a:gd name="connsiteX28-1529" fmla="*/ 832543 w 1404160"/>
                <a:gd name="connsiteY28-1530" fmla="*/ 2695762 h 3550128"/>
                <a:gd name="connsiteX29-1531" fmla="*/ 689668 w 1404160"/>
                <a:gd name="connsiteY29-1532" fmla="*/ 3048187 h 3550128"/>
                <a:gd name="connsiteX30-1533" fmla="*/ 918268 w 1404160"/>
                <a:gd name="connsiteY30-1534" fmla="*/ 3381562 h 3550128"/>
                <a:gd name="connsiteX31-1535" fmla="*/ 1016693 w 1404160"/>
                <a:gd name="connsiteY31-1536" fmla="*/ 3543487 h 3550128"/>
                <a:gd name="connsiteX0-1537" fmla="*/ 1016693 w 1404160"/>
                <a:gd name="connsiteY0-1538" fmla="*/ 3543487 h 3550128"/>
                <a:gd name="connsiteX1-1539" fmla="*/ 591243 w 1404160"/>
                <a:gd name="connsiteY1-1540" fmla="*/ 3549837 h 3550128"/>
                <a:gd name="connsiteX2-1541" fmla="*/ 394393 w 1404160"/>
                <a:gd name="connsiteY2-1542" fmla="*/ 3038662 h 3550128"/>
                <a:gd name="connsiteX3-1543" fmla="*/ 746818 w 1404160"/>
                <a:gd name="connsiteY3-1544" fmla="*/ 2343337 h 3550128"/>
                <a:gd name="connsiteX4-1545" fmla="*/ 560128 w 1404160"/>
                <a:gd name="connsiteY4-1546" fmla="*/ 1884232 h 3550128"/>
                <a:gd name="connsiteX5-1547" fmla="*/ 58 w 1404160"/>
                <a:gd name="connsiteY5-1548" fmla="*/ 1832797 h 3550128"/>
                <a:gd name="connsiteX6-1549" fmla="*/ 394393 w 1404160"/>
                <a:gd name="connsiteY6-1550" fmla="*/ 1705162 h 3550128"/>
                <a:gd name="connsiteX7-1551" fmla="*/ 642043 w 1404160"/>
                <a:gd name="connsiteY7-1552" fmla="*/ 1838512 h 3550128"/>
                <a:gd name="connsiteX8-1553" fmla="*/ 689668 w 1404160"/>
                <a:gd name="connsiteY8-1554" fmla="*/ 1609912 h 3550128"/>
                <a:gd name="connsiteX9-1555" fmla="*/ 823018 w 1404160"/>
                <a:gd name="connsiteY9-1556" fmla="*/ 1295587 h 3550128"/>
                <a:gd name="connsiteX10-1557" fmla="*/ 765868 w 1404160"/>
                <a:gd name="connsiteY10-1558" fmla="*/ 771712 h 3550128"/>
                <a:gd name="connsiteX11-1559" fmla="*/ 537268 w 1404160"/>
                <a:gd name="connsiteY11-1560" fmla="*/ 628837 h 3550128"/>
                <a:gd name="connsiteX12-1561" fmla="*/ 689668 w 1404160"/>
                <a:gd name="connsiteY12-1562" fmla="*/ 628837 h 3550128"/>
                <a:gd name="connsiteX13-1563" fmla="*/ 765868 w 1404160"/>
                <a:gd name="connsiteY13-1564" fmla="*/ 714562 h 3550128"/>
                <a:gd name="connsiteX14-1565" fmla="*/ 870643 w 1404160"/>
                <a:gd name="connsiteY14-1566" fmla="*/ 187 h 3550128"/>
                <a:gd name="connsiteX15-1567" fmla="*/ 832543 w 1404160"/>
                <a:gd name="connsiteY15-1568" fmla="*/ 647887 h 3550128"/>
                <a:gd name="connsiteX16-1569" fmla="*/ 908743 w 1404160"/>
                <a:gd name="connsiteY16-1570" fmla="*/ 1038412 h 3550128"/>
                <a:gd name="connsiteX17-1571" fmla="*/ 937318 w 1404160"/>
                <a:gd name="connsiteY17-1572" fmla="*/ 1286062 h 3550128"/>
                <a:gd name="connsiteX18-1573" fmla="*/ 1108768 w 1404160"/>
                <a:gd name="connsiteY18-1574" fmla="*/ 1152712 h 3550128"/>
                <a:gd name="connsiteX19-1575" fmla="*/ 1337368 w 1404160"/>
                <a:gd name="connsiteY19-1576" fmla="*/ 1133662 h 3550128"/>
                <a:gd name="connsiteX20-1577" fmla="*/ 1089718 w 1404160"/>
                <a:gd name="connsiteY20-1578" fmla="*/ 1190812 h 3550128"/>
                <a:gd name="connsiteX21-1579" fmla="*/ 880168 w 1404160"/>
                <a:gd name="connsiteY21-1580" fmla="*/ 1495612 h 3550128"/>
                <a:gd name="connsiteX22-1581" fmla="*/ 823018 w 1404160"/>
                <a:gd name="connsiteY22-1582" fmla="*/ 1857562 h 3550128"/>
                <a:gd name="connsiteX23-1583" fmla="*/ 975418 w 1404160"/>
                <a:gd name="connsiteY23-1584" fmla="*/ 2314762 h 3550128"/>
                <a:gd name="connsiteX24-1585" fmla="*/ 899218 w 1404160"/>
                <a:gd name="connsiteY24-1586" fmla="*/ 2552887 h 3550128"/>
                <a:gd name="connsiteX25-1587" fmla="*/ 1213543 w 1404160"/>
                <a:gd name="connsiteY25-1588" fmla="*/ 2495737 h 3550128"/>
                <a:gd name="connsiteX26-1589" fmla="*/ 1404043 w 1404160"/>
                <a:gd name="connsiteY26-1590" fmla="*/ 2590987 h 3550128"/>
                <a:gd name="connsiteX27-1591" fmla="*/ 1188143 w 1404160"/>
                <a:gd name="connsiteY27-1592" fmla="*/ 2552887 h 3550128"/>
                <a:gd name="connsiteX28-1593" fmla="*/ 832543 w 1404160"/>
                <a:gd name="connsiteY28-1594" fmla="*/ 2695762 h 3550128"/>
                <a:gd name="connsiteX29-1595" fmla="*/ 689668 w 1404160"/>
                <a:gd name="connsiteY29-1596" fmla="*/ 3048187 h 3550128"/>
                <a:gd name="connsiteX30-1597" fmla="*/ 918268 w 1404160"/>
                <a:gd name="connsiteY30-1598" fmla="*/ 3381562 h 3550128"/>
                <a:gd name="connsiteX31-1599" fmla="*/ 1016693 w 1404160"/>
                <a:gd name="connsiteY31-1600" fmla="*/ 3543487 h 3550128"/>
                <a:gd name="connsiteX0-1601" fmla="*/ 1016693 w 1423196"/>
                <a:gd name="connsiteY0-1602" fmla="*/ 3543487 h 3550128"/>
                <a:gd name="connsiteX1-1603" fmla="*/ 591243 w 1423196"/>
                <a:gd name="connsiteY1-1604" fmla="*/ 3549837 h 3550128"/>
                <a:gd name="connsiteX2-1605" fmla="*/ 394393 w 1423196"/>
                <a:gd name="connsiteY2-1606" fmla="*/ 3038662 h 3550128"/>
                <a:gd name="connsiteX3-1607" fmla="*/ 746818 w 1423196"/>
                <a:gd name="connsiteY3-1608" fmla="*/ 2343337 h 3550128"/>
                <a:gd name="connsiteX4-1609" fmla="*/ 560128 w 1423196"/>
                <a:gd name="connsiteY4-1610" fmla="*/ 1884232 h 3550128"/>
                <a:gd name="connsiteX5-1611" fmla="*/ 58 w 1423196"/>
                <a:gd name="connsiteY5-1612" fmla="*/ 1832797 h 3550128"/>
                <a:gd name="connsiteX6-1613" fmla="*/ 394393 w 1423196"/>
                <a:gd name="connsiteY6-1614" fmla="*/ 1705162 h 3550128"/>
                <a:gd name="connsiteX7-1615" fmla="*/ 642043 w 1423196"/>
                <a:gd name="connsiteY7-1616" fmla="*/ 1838512 h 3550128"/>
                <a:gd name="connsiteX8-1617" fmla="*/ 689668 w 1423196"/>
                <a:gd name="connsiteY8-1618" fmla="*/ 1609912 h 3550128"/>
                <a:gd name="connsiteX9-1619" fmla="*/ 823018 w 1423196"/>
                <a:gd name="connsiteY9-1620" fmla="*/ 1295587 h 3550128"/>
                <a:gd name="connsiteX10-1621" fmla="*/ 765868 w 1423196"/>
                <a:gd name="connsiteY10-1622" fmla="*/ 771712 h 3550128"/>
                <a:gd name="connsiteX11-1623" fmla="*/ 537268 w 1423196"/>
                <a:gd name="connsiteY11-1624" fmla="*/ 628837 h 3550128"/>
                <a:gd name="connsiteX12-1625" fmla="*/ 689668 w 1423196"/>
                <a:gd name="connsiteY12-1626" fmla="*/ 628837 h 3550128"/>
                <a:gd name="connsiteX13-1627" fmla="*/ 765868 w 1423196"/>
                <a:gd name="connsiteY13-1628" fmla="*/ 714562 h 3550128"/>
                <a:gd name="connsiteX14-1629" fmla="*/ 870643 w 1423196"/>
                <a:gd name="connsiteY14-1630" fmla="*/ 187 h 3550128"/>
                <a:gd name="connsiteX15-1631" fmla="*/ 832543 w 1423196"/>
                <a:gd name="connsiteY15-1632" fmla="*/ 647887 h 3550128"/>
                <a:gd name="connsiteX16-1633" fmla="*/ 908743 w 1423196"/>
                <a:gd name="connsiteY16-1634" fmla="*/ 1038412 h 3550128"/>
                <a:gd name="connsiteX17-1635" fmla="*/ 937318 w 1423196"/>
                <a:gd name="connsiteY17-1636" fmla="*/ 1286062 h 3550128"/>
                <a:gd name="connsiteX18-1637" fmla="*/ 1108768 w 1423196"/>
                <a:gd name="connsiteY18-1638" fmla="*/ 1152712 h 3550128"/>
                <a:gd name="connsiteX19-1639" fmla="*/ 1337368 w 1423196"/>
                <a:gd name="connsiteY19-1640" fmla="*/ 1133662 h 3550128"/>
                <a:gd name="connsiteX20-1641" fmla="*/ 1089718 w 1423196"/>
                <a:gd name="connsiteY20-1642" fmla="*/ 1190812 h 3550128"/>
                <a:gd name="connsiteX21-1643" fmla="*/ 880168 w 1423196"/>
                <a:gd name="connsiteY21-1644" fmla="*/ 1495612 h 3550128"/>
                <a:gd name="connsiteX22-1645" fmla="*/ 823018 w 1423196"/>
                <a:gd name="connsiteY22-1646" fmla="*/ 1857562 h 3550128"/>
                <a:gd name="connsiteX23-1647" fmla="*/ 975418 w 1423196"/>
                <a:gd name="connsiteY23-1648" fmla="*/ 2314762 h 3550128"/>
                <a:gd name="connsiteX24-1649" fmla="*/ 899218 w 1423196"/>
                <a:gd name="connsiteY24-1650" fmla="*/ 2552887 h 3550128"/>
                <a:gd name="connsiteX25-1651" fmla="*/ 1213543 w 1423196"/>
                <a:gd name="connsiteY25-1652" fmla="*/ 2495737 h 3550128"/>
                <a:gd name="connsiteX26-1653" fmla="*/ 1423093 w 1423196"/>
                <a:gd name="connsiteY26-1654" fmla="*/ 2612418 h 3550128"/>
                <a:gd name="connsiteX27-1655" fmla="*/ 1188143 w 1423196"/>
                <a:gd name="connsiteY27-1656" fmla="*/ 2552887 h 3550128"/>
                <a:gd name="connsiteX28-1657" fmla="*/ 832543 w 1423196"/>
                <a:gd name="connsiteY28-1658" fmla="*/ 2695762 h 3550128"/>
                <a:gd name="connsiteX29-1659" fmla="*/ 689668 w 1423196"/>
                <a:gd name="connsiteY29-1660" fmla="*/ 3048187 h 3550128"/>
                <a:gd name="connsiteX30-1661" fmla="*/ 918268 w 1423196"/>
                <a:gd name="connsiteY30-1662" fmla="*/ 3381562 h 3550128"/>
                <a:gd name="connsiteX31-1663" fmla="*/ 1016693 w 1423196"/>
                <a:gd name="connsiteY31-1664" fmla="*/ 3543487 h 3550128"/>
                <a:gd name="connsiteX0-1665" fmla="*/ 1016693 w 1420817"/>
                <a:gd name="connsiteY0-1666" fmla="*/ 3543487 h 3550128"/>
                <a:gd name="connsiteX1-1667" fmla="*/ 591243 w 1420817"/>
                <a:gd name="connsiteY1-1668" fmla="*/ 3549837 h 3550128"/>
                <a:gd name="connsiteX2-1669" fmla="*/ 394393 w 1420817"/>
                <a:gd name="connsiteY2-1670" fmla="*/ 3038662 h 3550128"/>
                <a:gd name="connsiteX3-1671" fmla="*/ 746818 w 1420817"/>
                <a:gd name="connsiteY3-1672" fmla="*/ 2343337 h 3550128"/>
                <a:gd name="connsiteX4-1673" fmla="*/ 560128 w 1420817"/>
                <a:gd name="connsiteY4-1674" fmla="*/ 1884232 h 3550128"/>
                <a:gd name="connsiteX5-1675" fmla="*/ 58 w 1420817"/>
                <a:gd name="connsiteY5-1676" fmla="*/ 1832797 h 3550128"/>
                <a:gd name="connsiteX6-1677" fmla="*/ 394393 w 1420817"/>
                <a:gd name="connsiteY6-1678" fmla="*/ 1705162 h 3550128"/>
                <a:gd name="connsiteX7-1679" fmla="*/ 642043 w 1420817"/>
                <a:gd name="connsiteY7-1680" fmla="*/ 1838512 h 3550128"/>
                <a:gd name="connsiteX8-1681" fmla="*/ 689668 w 1420817"/>
                <a:gd name="connsiteY8-1682" fmla="*/ 1609912 h 3550128"/>
                <a:gd name="connsiteX9-1683" fmla="*/ 823018 w 1420817"/>
                <a:gd name="connsiteY9-1684" fmla="*/ 1295587 h 3550128"/>
                <a:gd name="connsiteX10-1685" fmla="*/ 765868 w 1420817"/>
                <a:gd name="connsiteY10-1686" fmla="*/ 771712 h 3550128"/>
                <a:gd name="connsiteX11-1687" fmla="*/ 537268 w 1420817"/>
                <a:gd name="connsiteY11-1688" fmla="*/ 628837 h 3550128"/>
                <a:gd name="connsiteX12-1689" fmla="*/ 689668 w 1420817"/>
                <a:gd name="connsiteY12-1690" fmla="*/ 628837 h 3550128"/>
                <a:gd name="connsiteX13-1691" fmla="*/ 765868 w 1420817"/>
                <a:gd name="connsiteY13-1692" fmla="*/ 714562 h 3550128"/>
                <a:gd name="connsiteX14-1693" fmla="*/ 870643 w 1420817"/>
                <a:gd name="connsiteY14-1694" fmla="*/ 187 h 3550128"/>
                <a:gd name="connsiteX15-1695" fmla="*/ 832543 w 1420817"/>
                <a:gd name="connsiteY15-1696" fmla="*/ 647887 h 3550128"/>
                <a:gd name="connsiteX16-1697" fmla="*/ 908743 w 1420817"/>
                <a:gd name="connsiteY16-1698" fmla="*/ 1038412 h 3550128"/>
                <a:gd name="connsiteX17-1699" fmla="*/ 937318 w 1420817"/>
                <a:gd name="connsiteY17-1700" fmla="*/ 1286062 h 3550128"/>
                <a:gd name="connsiteX18-1701" fmla="*/ 1108768 w 1420817"/>
                <a:gd name="connsiteY18-1702" fmla="*/ 1152712 h 3550128"/>
                <a:gd name="connsiteX19-1703" fmla="*/ 1337368 w 1420817"/>
                <a:gd name="connsiteY19-1704" fmla="*/ 1133662 h 3550128"/>
                <a:gd name="connsiteX20-1705" fmla="*/ 1089718 w 1420817"/>
                <a:gd name="connsiteY20-1706" fmla="*/ 1190812 h 3550128"/>
                <a:gd name="connsiteX21-1707" fmla="*/ 880168 w 1420817"/>
                <a:gd name="connsiteY21-1708" fmla="*/ 1495612 h 3550128"/>
                <a:gd name="connsiteX22-1709" fmla="*/ 823018 w 1420817"/>
                <a:gd name="connsiteY22-1710" fmla="*/ 1857562 h 3550128"/>
                <a:gd name="connsiteX23-1711" fmla="*/ 975418 w 1420817"/>
                <a:gd name="connsiteY23-1712" fmla="*/ 2314762 h 3550128"/>
                <a:gd name="connsiteX24-1713" fmla="*/ 899218 w 1420817"/>
                <a:gd name="connsiteY24-1714" fmla="*/ 2552887 h 3550128"/>
                <a:gd name="connsiteX25-1715" fmla="*/ 1213543 w 1420817"/>
                <a:gd name="connsiteY25-1716" fmla="*/ 2495737 h 3550128"/>
                <a:gd name="connsiteX26-1717" fmla="*/ 1420712 w 1420817"/>
                <a:gd name="connsiteY26-1718" fmla="*/ 2583843 h 3550128"/>
                <a:gd name="connsiteX27-1719" fmla="*/ 1188143 w 1420817"/>
                <a:gd name="connsiteY27-1720" fmla="*/ 2552887 h 3550128"/>
                <a:gd name="connsiteX28-1721" fmla="*/ 832543 w 1420817"/>
                <a:gd name="connsiteY28-1722" fmla="*/ 2695762 h 3550128"/>
                <a:gd name="connsiteX29-1723" fmla="*/ 689668 w 1420817"/>
                <a:gd name="connsiteY29-1724" fmla="*/ 3048187 h 3550128"/>
                <a:gd name="connsiteX30-1725" fmla="*/ 918268 w 1420817"/>
                <a:gd name="connsiteY30-1726" fmla="*/ 3381562 h 3550128"/>
                <a:gd name="connsiteX31-1727" fmla="*/ 1016693 w 1420817"/>
                <a:gd name="connsiteY31-1728" fmla="*/ 3543487 h 3550128"/>
                <a:gd name="connsiteX0-1729" fmla="*/ 1016693 w 1420960"/>
                <a:gd name="connsiteY0-1730" fmla="*/ 3543487 h 3550128"/>
                <a:gd name="connsiteX1-1731" fmla="*/ 591243 w 1420960"/>
                <a:gd name="connsiteY1-1732" fmla="*/ 3549837 h 3550128"/>
                <a:gd name="connsiteX2-1733" fmla="*/ 394393 w 1420960"/>
                <a:gd name="connsiteY2-1734" fmla="*/ 3038662 h 3550128"/>
                <a:gd name="connsiteX3-1735" fmla="*/ 746818 w 1420960"/>
                <a:gd name="connsiteY3-1736" fmla="*/ 2343337 h 3550128"/>
                <a:gd name="connsiteX4-1737" fmla="*/ 560128 w 1420960"/>
                <a:gd name="connsiteY4-1738" fmla="*/ 1884232 h 3550128"/>
                <a:gd name="connsiteX5-1739" fmla="*/ 58 w 1420960"/>
                <a:gd name="connsiteY5-1740" fmla="*/ 1832797 h 3550128"/>
                <a:gd name="connsiteX6-1741" fmla="*/ 394393 w 1420960"/>
                <a:gd name="connsiteY6-1742" fmla="*/ 1705162 h 3550128"/>
                <a:gd name="connsiteX7-1743" fmla="*/ 642043 w 1420960"/>
                <a:gd name="connsiteY7-1744" fmla="*/ 1838512 h 3550128"/>
                <a:gd name="connsiteX8-1745" fmla="*/ 689668 w 1420960"/>
                <a:gd name="connsiteY8-1746" fmla="*/ 1609912 h 3550128"/>
                <a:gd name="connsiteX9-1747" fmla="*/ 823018 w 1420960"/>
                <a:gd name="connsiteY9-1748" fmla="*/ 1295587 h 3550128"/>
                <a:gd name="connsiteX10-1749" fmla="*/ 765868 w 1420960"/>
                <a:gd name="connsiteY10-1750" fmla="*/ 771712 h 3550128"/>
                <a:gd name="connsiteX11-1751" fmla="*/ 537268 w 1420960"/>
                <a:gd name="connsiteY11-1752" fmla="*/ 628837 h 3550128"/>
                <a:gd name="connsiteX12-1753" fmla="*/ 689668 w 1420960"/>
                <a:gd name="connsiteY12-1754" fmla="*/ 628837 h 3550128"/>
                <a:gd name="connsiteX13-1755" fmla="*/ 765868 w 1420960"/>
                <a:gd name="connsiteY13-1756" fmla="*/ 714562 h 3550128"/>
                <a:gd name="connsiteX14-1757" fmla="*/ 870643 w 1420960"/>
                <a:gd name="connsiteY14-1758" fmla="*/ 187 h 3550128"/>
                <a:gd name="connsiteX15-1759" fmla="*/ 832543 w 1420960"/>
                <a:gd name="connsiteY15-1760" fmla="*/ 647887 h 3550128"/>
                <a:gd name="connsiteX16-1761" fmla="*/ 908743 w 1420960"/>
                <a:gd name="connsiteY16-1762" fmla="*/ 1038412 h 3550128"/>
                <a:gd name="connsiteX17-1763" fmla="*/ 937318 w 1420960"/>
                <a:gd name="connsiteY17-1764" fmla="*/ 1286062 h 3550128"/>
                <a:gd name="connsiteX18-1765" fmla="*/ 1108768 w 1420960"/>
                <a:gd name="connsiteY18-1766" fmla="*/ 1152712 h 3550128"/>
                <a:gd name="connsiteX19-1767" fmla="*/ 1337368 w 1420960"/>
                <a:gd name="connsiteY19-1768" fmla="*/ 1133662 h 3550128"/>
                <a:gd name="connsiteX20-1769" fmla="*/ 1089718 w 1420960"/>
                <a:gd name="connsiteY20-1770" fmla="*/ 1190812 h 3550128"/>
                <a:gd name="connsiteX21-1771" fmla="*/ 880168 w 1420960"/>
                <a:gd name="connsiteY21-1772" fmla="*/ 1495612 h 3550128"/>
                <a:gd name="connsiteX22-1773" fmla="*/ 823018 w 1420960"/>
                <a:gd name="connsiteY22-1774" fmla="*/ 1857562 h 3550128"/>
                <a:gd name="connsiteX23-1775" fmla="*/ 975418 w 1420960"/>
                <a:gd name="connsiteY23-1776" fmla="*/ 2314762 h 3550128"/>
                <a:gd name="connsiteX24-1777" fmla="*/ 899218 w 1420960"/>
                <a:gd name="connsiteY24-1778" fmla="*/ 2552887 h 3550128"/>
                <a:gd name="connsiteX25-1779" fmla="*/ 1213543 w 1420960"/>
                <a:gd name="connsiteY25-1780" fmla="*/ 2495737 h 3550128"/>
                <a:gd name="connsiteX26-1781" fmla="*/ 1420712 w 1420960"/>
                <a:gd name="connsiteY26-1782" fmla="*/ 2583843 h 3550128"/>
                <a:gd name="connsiteX27-1783" fmla="*/ 1188143 w 1420960"/>
                <a:gd name="connsiteY27-1784" fmla="*/ 2552887 h 3550128"/>
                <a:gd name="connsiteX28-1785" fmla="*/ 832543 w 1420960"/>
                <a:gd name="connsiteY28-1786" fmla="*/ 2695762 h 3550128"/>
                <a:gd name="connsiteX29-1787" fmla="*/ 689668 w 1420960"/>
                <a:gd name="connsiteY29-1788" fmla="*/ 3048187 h 3550128"/>
                <a:gd name="connsiteX30-1789" fmla="*/ 918268 w 1420960"/>
                <a:gd name="connsiteY30-1790" fmla="*/ 3381562 h 3550128"/>
                <a:gd name="connsiteX31-1791" fmla="*/ 1016693 w 1420960"/>
                <a:gd name="connsiteY31-1792" fmla="*/ 3543487 h 3550128"/>
                <a:gd name="connsiteX0-1793" fmla="*/ 1016693 w 1432703"/>
                <a:gd name="connsiteY0-1794" fmla="*/ 3543487 h 3550128"/>
                <a:gd name="connsiteX1-1795" fmla="*/ 591243 w 1432703"/>
                <a:gd name="connsiteY1-1796" fmla="*/ 3549837 h 3550128"/>
                <a:gd name="connsiteX2-1797" fmla="*/ 394393 w 1432703"/>
                <a:gd name="connsiteY2-1798" fmla="*/ 3038662 h 3550128"/>
                <a:gd name="connsiteX3-1799" fmla="*/ 746818 w 1432703"/>
                <a:gd name="connsiteY3-1800" fmla="*/ 2343337 h 3550128"/>
                <a:gd name="connsiteX4-1801" fmla="*/ 560128 w 1432703"/>
                <a:gd name="connsiteY4-1802" fmla="*/ 1884232 h 3550128"/>
                <a:gd name="connsiteX5-1803" fmla="*/ 58 w 1432703"/>
                <a:gd name="connsiteY5-1804" fmla="*/ 1832797 h 3550128"/>
                <a:gd name="connsiteX6-1805" fmla="*/ 394393 w 1432703"/>
                <a:gd name="connsiteY6-1806" fmla="*/ 1705162 h 3550128"/>
                <a:gd name="connsiteX7-1807" fmla="*/ 642043 w 1432703"/>
                <a:gd name="connsiteY7-1808" fmla="*/ 1838512 h 3550128"/>
                <a:gd name="connsiteX8-1809" fmla="*/ 689668 w 1432703"/>
                <a:gd name="connsiteY8-1810" fmla="*/ 1609912 h 3550128"/>
                <a:gd name="connsiteX9-1811" fmla="*/ 823018 w 1432703"/>
                <a:gd name="connsiteY9-1812" fmla="*/ 1295587 h 3550128"/>
                <a:gd name="connsiteX10-1813" fmla="*/ 765868 w 1432703"/>
                <a:gd name="connsiteY10-1814" fmla="*/ 771712 h 3550128"/>
                <a:gd name="connsiteX11-1815" fmla="*/ 537268 w 1432703"/>
                <a:gd name="connsiteY11-1816" fmla="*/ 628837 h 3550128"/>
                <a:gd name="connsiteX12-1817" fmla="*/ 689668 w 1432703"/>
                <a:gd name="connsiteY12-1818" fmla="*/ 628837 h 3550128"/>
                <a:gd name="connsiteX13-1819" fmla="*/ 765868 w 1432703"/>
                <a:gd name="connsiteY13-1820" fmla="*/ 714562 h 3550128"/>
                <a:gd name="connsiteX14-1821" fmla="*/ 870643 w 1432703"/>
                <a:gd name="connsiteY14-1822" fmla="*/ 187 h 3550128"/>
                <a:gd name="connsiteX15-1823" fmla="*/ 832543 w 1432703"/>
                <a:gd name="connsiteY15-1824" fmla="*/ 647887 h 3550128"/>
                <a:gd name="connsiteX16-1825" fmla="*/ 908743 w 1432703"/>
                <a:gd name="connsiteY16-1826" fmla="*/ 1038412 h 3550128"/>
                <a:gd name="connsiteX17-1827" fmla="*/ 937318 w 1432703"/>
                <a:gd name="connsiteY17-1828" fmla="*/ 1286062 h 3550128"/>
                <a:gd name="connsiteX18-1829" fmla="*/ 1108768 w 1432703"/>
                <a:gd name="connsiteY18-1830" fmla="*/ 1152712 h 3550128"/>
                <a:gd name="connsiteX19-1831" fmla="*/ 1337368 w 1432703"/>
                <a:gd name="connsiteY19-1832" fmla="*/ 1133662 h 3550128"/>
                <a:gd name="connsiteX20-1833" fmla="*/ 1089718 w 1432703"/>
                <a:gd name="connsiteY20-1834" fmla="*/ 1190812 h 3550128"/>
                <a:gd name="connsiteX21-1835" fmla="*/ 880168 w 1432703"/>
                <a:gd name="connsiteY21-1836" fmla="*/ 1495612 h 3550128"/>
                <a:gd name="connsiteX22-1837" fmla="*/ 823018 w 1432703"/>
                <a:gd name="connsiteY22-1838" fmla="*/ 1857562 h 3550128"/>
                <a:gd name="connsiteX23-1839" fmla="*/ 975418 w 1432703"/>
                <a:gd name="connsiteY23-1840" fmla="*/ 2314762 h 3550128"/>
                <a:gd name="connsiteX24-1841" fmla="*/ 899218 w 1432703"/>
                <a:gd name="connsiteY24-1842" fmla="*/ 2552887 h 3550128"/>
                <a:gd name="connsiteX25-1843" fmla="*/ 1213543 w 1432703"/>
                <a:gd name="connsiteY25-1844" fmla="*/ 2495737 h 3550128"/>
                <a:gd name="connsiteX26-1845" fmla="*/ 1420712 w 1432703"/>
                <a:gd name="connsiteY26-1846" fmla="*/ 2583843 h 3550128"/>
                <a:gd name="connsiteX27-1847" fmla="*/ 1188143 w 1432703"/>
                <a:gd name="connsiteY27-1848" fmla="*/ 2552887 h 3550128"/>
                <a:gd name="connsiteX28-1849" fmla="*/ 832543 w 1432703"/>
                <a:gd name="connsiteY28-1850" fmla="*/ 2695762 h 3550128"/>
                <a:gd name="connsiteX29-1851" fmla="*/ 689668 w 1432703"/>
                <a:gd name="connsiteY29-1852" fmla="*/ 3048187 h 3550128"/>
                <a:gd name="connsiteX30-1853" fmla="*/ 918268 w 1432703"/>
                <a:gd name="connsiteY30-1854" fmla="*/ 3381562 h 3550128"/>
                <a:gd name="connsiteX31-1855" fmla="*/ 1016693 w 1432703"/>
                <a:gd name="connsiteY31-1856" fmla="*/ 3543487 h 3550128"/>
                <a:gd name="connsiteX0-1857" fmla="*/ 1016693 w 1420712"/>
                <a:gd name="connsiteY0-1858" fmla="*/ 3543487 h 3550128"/>
                <a:gd name="connsiteX1-1859" fmla="*/ 591243 w 1420712"/>
                <a:gd name="connsiteY1-1860" fmla="*/ 3549837 h 3550128"/>
                <a:gd name="connsiteX2-1861" fmla="*/ 394393 w 1420712"/>
                <a:gd name="connsiteY2-1862" fmla="*/ 3038662 h 3550128"/>
                <a:gd name="connsiteX3-1863" fmla="*/ 746818 w 1420712"/>
                <a:gd name="connsiteY3-1864" fmla="*/ 2343337 h 3550128"/>
                <a:gd name="connsiteX4-1865" fmla="*/ 560128 w 1420712"/>
                <a:gd name="connsiteY4-1866" fmla="*/ 1884232 h 3550128"/>
                <a:gd name="connsiteX5-1867" fmla="*/ 58 w 1420712"/>
                <a:gd name="connsiteY5-1868" fmla="*/ 1832797 h 3550128"/>
                <a:gd name="connsiteX6-1869" fmla="*/ 394393 w 1420712"/>
                <a:gd name="connsiteY6-1870" fmla="*/ 1705162 h 3550128"/>
                <a:gd name="connsiteX7-1871" fmla="*/ 642043 w 1420712"/>
                <a:gd name="connsiteY7-1872" fmla="*/ 1838512 h 3550128"/>
                <a:gd name="connsiteX8-1873" fmla="*/ 689668 w 1420712"/>
                <a:gd name="connsiteY8-1874" fmla="*/ 1609912 h 3550128"/>
                <a:gd name="connsiteX9-1875" fmla="*/ 823018 w 1420712"/>
                <a:gd name="connsiteY9-1876" fmla="*/ 1295587 h 3550128"/>
                <a:gd name="connsiteX10-1877" fmla="*/ 765868 w 1420712"/>
                <a:gd name="connsiteY10-1878" fmla="*/ 771712 h 3550128"/>
                <a:gd name="connsiteX11-1879" fmla="*/ 537268 w 1420712"/>
                <a:gd name="connsiteY11-1880" fmla="*/ 628837 h 3550128"/>
                <a:gd name="connsiteX12-1881" fmla="*/ 689668 w 1420712"/>
                <a:gd name="connsiteY12-1882" fmla="*/ 628837 h 3550128"/>
                <a:gd name="connsiteX13-1883" fmla="*/ 765868 w 1420712"/>
                <a:gd name="connsiteY13-1884" fmla="*/ 714562 h 3550128"/>
                <a:gd name="connsiteX14-1885" fmla="*/ 870643 w 1420712"/>
                <a:gd name="connsiteY14-1886" fmla="*/ 187 h 3550128"/>
                <a:gd name="connsiteX15-1887" fmla="*/ 832543 w 1420712"/>
                <a:gd name="connsiteY15-1888" fmla="*/ 647887 h 3550128"/>
                <a:gd name="connsiteX16-1889" fmla="*/ 908743 w 1420712"/>
                <a:gd name="connsiteY16-1890" fmla="*/ 1038412 h 3550128"/>
                <a:gd name="connsiteX17-1891" fmla="*/ 937318 w 1420712"/>
                <a:gd name="connsiteY17-1892" fmla="*/ 1286062 h 3550128"/>
                <a:gd name="connsiteX18-1893" fmla="*/ 1108768 w 1420712"/>
                <a:gd name="connsiteY18-1894" fmla="*/ 1152712 h 3550128"/>
                <a:gd name="connsiteX19-1895" fmla="*/ 1337368 w 1420712"/>
                <a:gd name="connsiteY19-1896" fmla="*/ 1133662 h 3550128"/>
                <a:gd name="connsiteX20-1897" fmla="*/ 1089718 w 1420712"/>
                <a:gd name="connsiteY20-1898" fmla="*/ 1190812 h 3550128"/>
                <a:gd name="connsiteX21-1899" fmla="*/ 880168 w 1420712"/>
                <a:gd name="connsiteY21-1900" fmla="*/ 1495612 h 3550128"/>
                <a:gd name="connsiteX22-1901" fmla="*/ 823018 w 1420712"/>
                <a:gd name="connsiteY22-1902" fmla="*/ 1857562 h 3550128"/>
                <a:gd name="connsiteX23-1903" fmla="*/ 975418 w 1420712"/>
                <a:gd name="connsiteY23-1904" fmla="*/ 2314762 h 3550128"/>
                <a:gd name="connsiteX24-1905" fmla="*/ 899218 w 1420712"/>
                <a:gd name="connsiteY24-1906" fmla="*/ 2552887 h 3550128"/>
                <a:gd name="connsiteX25-1907" fmla="*/ 1213543 w 1420712"/>
                <a:gd name="connsiteY25-1908" fmla="*/ 2495737 h 3550128"/>
                <a:gd name="connsiteX26-1909" fmla="*/ 1420712 w 1420712"/>
                <a:gd name="connsiteY26-1910" fmla="*/ 2583843 h 3550128"/>
                <a:gd name="connsiteX27-1911" fmla="*/ 1188143 w 1420712"/>
                <a:gd name="connsiteY27-1912" fmla="*/ 2552887 h 3550128"/>
                <a:gd name="connsiteX28-1913" fmla="*/ 832543 w 1420712"/>
                <a:gd name="connsiteY28-1914" fmla="*/ 2695762 h 3550128"/>
                <a:gd name="connsiteX29-1915" fmla="*/ 689668 w 1420712"/>
                <a:gd name="connsiteY29-1916" fmla="*/ 3048187 h 3550128"/>
                <a:gd name="connsiteX30-1917" fmla="*/ 918268 w 1420712"/>
                <a:gd name="connsiteY30-1918" fmla="*/ 3381562 h 3550128"/>
                <a:gd name="connsiteX31-1919" fmla="*/ 1016693 w 1420712"/>
                <a:gd name="connsiteY31-1920" fmla="*/ 3543487 h 3550128"/>
                <a:gd name="connsiteX0-1921" fmla="*/ 1016693 w 1432618"/>
                <a:gd name="connsiteY0-1922" fmla="*/ 3543487 h 3550128"/>
                <a:gd name="connsiteX1-1923" fmla="*/ 591243 w 1432618"/>
                <a:gd name="connsiteY1-1924" fmla="*/ 3549837 h 3550128"/>
                <a:gd name="connsiteX2-1925" fmla="*/ 394393 w 1432618"/>
                <a:gd name="connsiteY2-1926" fmla="*/ 3038662 h 3550128"/>
                <a:gd name="connsiteX3-1927" fmla="*/ 746818 w 1432618"/>
                <a:gd name="connsiteY3-1928" fmla="*/ 2343337 h 3550128"/>
                <a:gd name="connsiteX4-1929" fmla="*/ 560128 w 1432618"/>
                <a:gd name="connsiteY4-1930" fmla="*/ 1884232 h 3550128"/>
                <a:gd name="connsiteX5-1931" fmla="*/ 58 w 1432618"/>
                <a:gd name="connsiteY5-1932" fmla="*/ 1832797 h 3550128"/>
                <a:gd name="connsiteX6-1933" fmla="*/ 394393 w 1432618"/>
                <a:gd name="connsiteY6-1934" fmla="*/ 1705162 h 3550128"/>
                <a:gd name="connsiteX7-1935" fmla="*/ 642043 w 1432618"/>
                <a:gd name="connsiteY7-1936" fmla="*/ 1838512 h 3550128"/>
                <a:gd name="connsiteX8-1937" fmla="*/ 689668 w 1432618"/>
                <a:gd name="connsiteY8-1938" fmla="*/ 1609912 h 3550128"/>
                <a:gd name="connsiteX9-1939" fmla="*/ 823018 w 1432618"/>
                <a:gd name="connsiteY9-1940" fmla="*/ 1295587 h 3550128"/>
                <a:gd name="connsiteX10-1941" fmla="*/ 765868 w 1432618"/>
                <a:gd name="connsiteY10-1942" fmla="*/ 771712 h 3550128"/>
                <a:gd name="connsiteX11-1943" fmla="*/ 537268 w 1432618"/>
                <a:gd name="connsiteY11-1944" fmla="*/ 628837 h 3550128"/>
                <a:gd name="connsiteX12-1945" fmla="*/ 689668 w 1432618"/>
                <a:gd name="connsiteY12-1946" fmla="*/ 628837 h 3550128"/>
                <a:gd name="connsiteX13-1947" fmla="*/ 765868 w 1432618"/>
                <a:gd name="connsiteY13-1948" fmla="*/ 714562 h 3550128"/>
                <a:gd name="connsiteX14-1949" fmla="*/ 870643 w 1432618"/>
                <a:gd name="connsiteY14-1950" fmla="*/ 187 h 3550128"/>
                <a:gd name="connsiteX15-1951" fmla="*/ 832543 w 1432618"/>
                <a:gd name="connsiteY15-1952" fmla="*/ 647887 h 3550128"/>
                <a:gd name="connsiteX16-1953" fmla="*/ 908743 w 1432618"/>
                <a:gd name="connsiteY16-1954" fmla="*/ 1038412 h 3550128"/>
                <a:gd name="connsiteX17-1955" fmla="*/ 937318 w 1432618"/>
                <a:gd name="connsiteY17-1956" fmla="*/ 1286062 h 3550128"/>
                <a:gd name="connsiteX18-1957" fmla="*/ 1108768 w 1432618"/>
                <a:gd name="connsiteY18-1958" fmla="*/ 1152712 h 3550128"/>
                <a:gd name="connsiteX19-1959" fmla="*/ 1337368 w 1432618"/>
                <a:gd name="connsiteY19-1960" fmla="*/ 1133662 h 3550128"/>
                <a:gd name="connsiteX20-1961" fmla="*/ 1089718 w 1432618"/>
                <a:gd name="connsiteY20-1962" fmla="*/ 1190812 h 3550128"/>
                <a:gd name="connsiteX21-1963" fmla="*/ 880168 w 1432618"/>
                <a:gd name="connsiteY21-1964" fmla="*/ 1495612 h 3550128"/>
                <a:gd name="connsiteX22-1965" fmla="*/ 823018 w 1432618"/>
                <a:gd name="connsiteY22-1966" fmla="*/ 1857562 h 3550128"/>
                <a:gd name="connsiteX23-1967" fmla="*/ 975418 w 1432618"/>
                <a:gd name="connsiteY23-1968" fmla="*/ 2314762 h 3550128"/>
                <a:gd name="connsiteX24-1969" fmla="*/ 899218 w 1432618"/>
                <a:gd name="connsiteY24-1970" fmla="*/ 2552887 h 3550128"/>
                <a:gd name="connsiteX25-1971" fmla="*/ 1213543 w 1432618"/>
                <a:gd name="connsiteY25-1972" fmla="*/ 2495737 h 3550128"/>
                <a:gd name="connsiteX26-1973" fmla="*/ 1432618 w 1432618"/>
                <a:gd name="connsiteY26-1974" fmla="*/ 2588606 h 3550128"/>
                <a:gd name="connsiteX27-1975" fmla="*/ 1188143 w 1432618"/>
                <a:gd name="connsiteY27-1976" fmla="*/ 2552887 h 3550128"/>
                <a:gd name="connsiteX28-1977" fmla="*/ 832543 w 1432618"/>
                <a:gd name="connsiteY28-1978" fmla="*/ 2695762 h 3550128"/>
                <a:gd name="connsiteX29-1979" fmla="*/ 689668 w 1432618"/>
                <a:gd name="connsiteY29-1980" fmla="*/ 3048187 h 3550128"/>
                <a:gd name="connsiteX30-1981" fmla="*/ 918268 w 1432618"/>
                <a:gd name="connsiteY30-1982" fmla="*/ 3381562 h 3550128"/>
                <a:gd name="connsiteX31-1983" fmla="*/ 1016693 w 1432618"/>
                <a:gd name="connsiteY31-1984" fmla="*/ 3543487 h 3550128"/>
                <a:gd name="connsiteX0-1985" fmla="*/ 1016693 w 1432618"/>
                <a:gd name="connsiteY0-1986" fmla="*/ 3543487 h 3550128"/>
                <a:gd name="connsiteX1-1987" fmla="*/ 591243 w 1432618"/>
                <a:gd name="connsiteY1-1988" fmla="*/ 3549837 h 3550128"/>
                <a:gd name="connsiteX2-1989" fmla="*/ 394393 w 1432618"/>
                <a:gd name="connsiteY2-1990" fmla="*/ 3038662 h 3550128"/>
                <a:gd name="connsiteX3-1991" fmla="*/ 746818 w 1432618"/>
                <a:gd name="connsiteY3-1992" fmla="*/ 2343337 h 3550128"/>
                <a:gd name="connsiteX4-1993" fmla="*/ 560128 w 1432618"/>
                <a:gd name="connsiteY4-1994" fmla="*/ 1884232 h 3550128"/>
                <a:gd name="connsiteX5-1995" fmla="*/ 58 w 1432618"/>
                <a:gd name="connsiteY5-1996" fmla="*/ 1832797 h 3550128"/>
                <a:gd name="connsiteX6-1997" fmla="*/ 394393 w 1432618"/>
                <a:gd name="connsiteY6-1998" fmla="*/ 1705162 h 3550128"/>
                <a:gd name="connsiteX7-1999" fmla="*/ 642043 w 1432618"/>
                <a:gd name="connsiteY7-2000" fmla="*/ 1838512 h 3550128"/>
                <a:gd name="connsiteX8-2001" fmla="*/ 689668 w 1432618"/>
                <a:gd name="connsiteY8-2002" fmla="*/ 1609912 h 3550128"/>
                <a:gd name="connsiteX9-2003" fmla="*/ 823018 w 1432618"/>
                <a:gd name="connsiteY9-2004" fmla="*/ 1295587 h 3550128"/>
                <a:gd name="connsiteX10-2005" fmla="*/ 765868 w 1432618"/>
                <a:gd name="connsiteY10-2006" fmla="*/ 771712 h 3550128"/>
                <a:gd name="connsiteX11-2007" fmla="*/ 537268 w 1432618"/>
                <a:gd name="connsiteY11-2008" fmla="*/ 628837 h 3550128"/>
                <a:gd name="connsiteX12-2009" fmla="*/ 689668 w 1432618"/>
                <a:gd name="connsiteY12-2010" fmla="*/ 628837 h 3550128"/>
                <a:gd name="connsiteX13-2011" fmla="*/ 765868 w 1432618"/>
                <a:gd name="connsiteY13-2012" fmla="*/ 714562 h 3550128"/>
                <a:gd name="connsiteX14-2013" fmla="*/ 870643 w 1432618"/>
                <a:gd name="connsiteY14-2014" fmla="*/ 187 h 3550128"/>
                <a:gd name="connsiteX15-2015" fmla="*/ 832543 w 1432618"/>
                <a:gd name="connsiteY15-2016" fmla="*/ 647887 h 3550128"/>
                <a:gd name="connsiteX16-2017" fmla="*/ 908743 w 1432618"/>
                <a:gd name="connsiteY16-2018" fmla="*/ 1038412 h 3550128"/>
                <a:gd name="connsiteX17-2019" fmla="*/ 937318 w 1432618"/>
                <a:gd name="connsiteY17-2020" fmla="*/ 1286062 h 3550128"/>
                <a:gd name="connsiteX18-2021" fmla="*/ 1108768 w 1432618"/>
                <a:gd name="connsiteY18-2022" fmla="*/ 1152712 h 3550128"/>
                <a:gd name="connsiteX19-2023" fmla="*/ 1337368 w 1432618"/>
                <a:gd name="connsiteY19-2024" fmla="*/ 1133662 h 3550128"/>
                <a:gd name="connsiteX20-2025" fmla="*/ 1089718 w 1432618"/>
                <a:gd name="connsiteY20-2026" fmla="*/ 1190812 h 3550128"/>
                <a:gd name="connsiteX21-2027" fmla="*/ 880168 w 1432618"/>
                <a:gd name="connsiteY21-2028" fmla="*/ 1495612 h 3550128"/>
                <a:gd name="connsiteX22-2029" fmla="*/ 823018 w 1432618"/>
                <a:gd name="connsiteY22-2030" fmla="*/ 1857562 h 3550128"/>
                <a:gd name="connsiteX23-2031" fmla="*/ 975418 w 1432618"/>
                <a:gd name="connsiteY23-2032" fmla="*/ 2314762 h 3550128"/>
                <a:gd name="connsiteX24-2033" fmla="*/ 899218 w 1432618"/>
                <a:gd name="connsiteY24-2034" fmla="*/ 2552887 h 3550128"/>
                <a:gd name="connsiteX25-2035" fmla="*/ 1213543 w 1432618"/>
                <a:gd name="connsiteY25-2036" fmla="*/ 2495737 h 3550128"/>
                <a:gd name="connsiteX26-2037" fmla="*/ 1432618 w 1432618"/>
                <a:gd name="connsiteY26-2038" fmla="*/ 2588606 h 3550128"/>
                <a:gd name="connsiteX27-2039" fmla="*/ 1188143 w 1432618"/>
                <a:gd name="connsiteY27-2040" fmla="*/ 2552887 h 3550128"/>
                <a:gd name="connsiteX28-2041" fmla="*/ 832543 w 1432618"/>
                <a:gd name="connsiteY28-2042" fmla="*/ 2695762 h 3550128"/>
                <a:gd name="connsiteX29-2043" fmla="*/ 689668 w 1432618"/>
                <a:gd name="connsiteY29-2044" fmla="*/ 3048187 h 3550128"/>
                <a:gd name="connsiteX30-2045" fmla="*/ 918268 w 1432618"/>
                <a:gd name="connsiteY30-2046" fmla="*/ 3381562 h 3550128"/>
                <a:gd name="connsiteX31-2047" fmla="*/ 1016693 w 1432618"/>
                <a:gd name="connsiteY31-2048" fmla="*/ 3543487 h 3550128"/>
                <a:gd name="connsiteX0-2049" fmla="*/ 1016693 w 1432618"/>
                <a:gd name="connsiteY0-2050" fmla="*/ 3543487 h 3550128"/>
                <a:gd name="connsiteX1-2051" fmla="*/ 591243 w 1432618"/>
                <a:gd name="connsiteY1-2052" fmla="*/ 3549837 h 3550128"/>
                <a:gd name="connsiteX2-2053" fmla="*/ 394393 w 1432618"/>
                <a:gd name="connsiteY2-2054" fmla="*/ 3038662 h 3550128"/>
                <a:gd name="connsiteX3-2055" fmla="*/ 746818 w 1432618"/>
                <a:gd name="connsiteY3-2056" fmla="*/ 2343337 h 3550128"/>
                <a:gd name="connsiteX4-2057" fmla="*/ 560128 w 1432618"/>
                <a:gd name="connsiteY4-2058" fmla="*/ 1884232 h 3550128"/>
                <a:gd name="connsiteX5-2059" fmla="*/ 58 w 1432618"/>
                <a:gd name="connsiteY5-2060" fmla="*/ 1832797 h 3550128"/>
                <a:gd name="connsiteX6-2061" fmla="*/ 394393 w 1432618"/>
                <a:gd name="connsiteY6-2062" fmla="*/ 1705162 h 3550128"/>
                <a:gd name="connsiteX7-2063" fmla="*/ 642043 w 1432618"/>
                <a:gd name="connsiteY7-2064" fmla="*/ 1838512 h 3550128"/>
                <a:gd name="connsiteX8-2065" fmla="*/ 689668 w 1432618"/>
                <a:gd name="connsiteY8-2066" fmla="*/ 1609912 h 3550128"/>
                <a:gd name="connsiteX9-2067" fmla="*/ 823018 w 1432618"/>
                <a:gd name="connsiteY9-2068" fmla="*/ 1295587 h 3550128"/>
                <a:gd name="connsiteX10-2069" fmla="*/ 765868 w 1432618"/>
                <a:gd name="connsiteY10-2070" fmla="*/ 771712 h 3550128"/>
                <a:gd name="connsiteX11-2071" fmla="*/ 537268 w 1432618"/>
                <a:gd name="connsiteY11-2072" fmla="*/ 628837 h 3550128"/>
                <a:gd name="connsiteX12-2073" fmla="*/ 689668 w 1432618"/>
                <a:gd name="connsiteY12-2074" fmla="*/ 628837 h 3550128"/>
                <a:gd name="connsiteX13-2075" fmla="*/ 765868 w 1432618"/>
                <a:gd name="connsiteY13-2076" fmla="*/ 714562 h 3550128"/>
                <a:gd name="connsiteX14-2077" fmla="*/ 870643 w 1432618"/>
                <a:gd name="connsiteY14-2078" fmla="*/ 187 h 3550128"/>
                <a:gd name="connsiteX15-2079" fmla="*/ 832543 w 1432618"/>
                <a:gd name="connsiteY15-2080" fmla="*/ 647887 h 3550128"/>
                <a:gd name="connsiteX16-2081" fmla="*/ 908743 w 1432618"/>
                <a:gd name="connsiteY16-2082" fmla="*/ 1038412 h 3550128"/>
                <a:gd name="connsiteX17-2083" fmla="*/ 937318 w 1432618"/>
                <a:gd name="connsiteY17-2084" fmla="*/ 1286062 h 3550128"/>
                <a:gd name="connsiteX18-2085" fmla="*/ 1108768 w 1432618"/>
                <a:gd name="connsiteY18-2086" fmla="*/ 1152712 h 3550128"/>
                <a:gd name="connsiteX19-2087" fmla="*/ 1337368 w 1432618"/>
                <a:gd name="connsiteY19-2088" fmla="*/ 1133662 h 3550128"/>
                <a:gd name="connsiteX20-2089" fmla="*/ 1089718 w 1432618"/>
                <a:gd name="connsiteY20-2090" fmla="*/ 1190812 h 3550128"/>
                <a:gd name="connsiteX21-2091" fmla="*/ 880168 w 1432618"/>
                <a:gd name="connsiteY21-2092" fmla="*/ 1495612 h 3550128"/>
                <a:gd name="connsiteX22-2093" fmla="*/ 823018 w 1432618"/>
                <a:gd name="connsiteY22-2094" fmla="*/ 1857562 h 3550128"/>
                <a:gd name="connsiteX23-2095" fmla="*/ 975418 w 1432618"/>
                <a:gd name="connsiteY23-2096" fmla="*/ 2314762 h 3550128"/>
                <a:gd name="connsiteX24-2097" fmla="*/ 899218 w 1432618"/>
                <a:gd name="connsiteY24-2098" fmla="*/ 2552887 h 3550128"/>
                <a:gd name="connsiteX25-2099" fmla="*/ 1213543 w 1432618"/>
                <a:gd name="connsiteY25-2100" fmla="*/ 2495737 h 3550128"/>
                <a:gd name="connsiteX26-2101" fmla="*/ 1432618 w 1432618"/>
                <a:gd name="connsiteY26-2102" fmla="*/ 2588606 h 3550128"/>
                <a:gd name="connsiteX27-2103" fmla="*/ 1188143 w 1432618"/>
                <a:gd name="connsiteY27-2104" fmla="*/ 2552887 h 3550128"/>
                <a:gd name="connsiteX28-2105" fmla="*/ 832543 w 1432618"/>
                <a:gd name="connsiteY28-2106" fmla="*/ 2695762 h 3550128"/>
                <a:gd name="connsiteX29-2107" fmla="*/ 689668 w 1432618"/>
                <a:gd name="connsiteY29-2108" fmla="*/ 3048187 h 3550128"/>
                <a:gd name="connsiteX30-2109" fmla="*/ 918268 w 1432618"/>
                <a:gd name="connsiteY30-2110" fmla="*/ 3381562 h 3550128"/>
                <a:gd name="connsiteX31-2111" fmla="*/ 1016693 w 1432618"/>
                <a:gd name="connsiteY31-2112" fmla="*/ 3543487 h 3550128"/>
                <a:gd name="connsiteX0-2113" fmla="*/ 1016693 w 1432618"/>
                <a:gd name="connsiteY0-2114" fmla="*/ 3543487 h 3550128"/>
                <a:gd name="connsiteX1-2115" fmla="*/ 591243 w 1432618"/>
                <a:gd name="connsiteY1-2116" fmla="*/ 3549837 h 3550128"/>
                <a:gd name="connsiteX2-2117" fmla="*/ 394393 w 1432618"/>
                <a:gd name="connsiteY2-2118" fmla="*/ 3038662 h 3550128"/>
                <a:gd name="connsiteX3-2119" fmla="*/ 746818 w 1432618"/>
                <a:gd name="connsiteY3-2120" fmla="*/ 2343337 h 3550128"/>
                <a:gd name="connsiteX4-2121" fmla="*/ 560128 w 1432618"/>
                <a:gd name="connsiteY4-2122" fmla="*/ 1884232 h 3550128"/>
                <a:gd name="connsiteX5-2123" fmla="*/ 58 w 1432618"/>
                <a:gd name="connsiteY5-2124" fmla="*/ 1832797 h 3550128"/>
                <a:gd name="connsiteX6-2125" fmla="*/ 394393 w 1432618"/>
                <a:gd name="connsiteY6-2126" fmla="*/ 1705162 h 3550128"/>
                <a:gd name="connsiteX7-2127" fmla="*/ 642043 w 1432618"/>
                <a:gd name="connsiteY7-2128" fmla="*/ 1838512 h 3550128"/>
                <a:gd name="connsiteX8-2129" fmla="*/ 689668 w 1432618"/>
                <a:gd name="connsiteY8-2130" fmla="*/ 1609912 h 3550128"/>
                <a:gd name="connsiteX9-2131" fmla="*/ 823018 w 1432618"/>
                <a:gd name="connsiteY9-2132" fmla="*/ 1295587 h 3550128"/>
                <a:gd name="connsiteX10-2133" fmla="*/ 765868 w 1432618"/>
                <a:gd name="connsiteY10-2134" fmla="*/ 771712 h 3550128"/>
                <a:gd name="connsiteX11-2135" fmla="*/ 537268 w 1432618"/>
                <a:gd name="connsiteY11-2136" fmla="*/ 628837 h 3550128"/>
                <a:gd name="connsiteX12-2137" fmla="*/ 689668 w 1432618"/>
                <a:gd name="connsiteY12-2138" fmla="*/ 628837 h 3550128"/>
                <a:gd name="connsiteX13-2139" fmla="*/ 765868 w 1432618"/>
                <a:gd name="connsiteY13-2140" fmla="*/ 714562 h 3550128"/>
                <a:gd name="connsiteX14-2141" fmla="*/ 870643 w 1432618"/>
                <a:gd name="connsiteY14-2142" fmla="*/ 187 h 3550128"/>
                <a:gd name="connsiteX15-2143" fmla="*/ 832543 w 1432618"/>
                <a:gd name="connsiteY15-2144" fmla="*/ 647887 h 3550128"/>
                <a:gd name="connsiteX16-2145" fmla="*/ 908743 w 1432618"/>
                <a:gd name="connsiteY16-2146" fmla="*/ 1038412 h 3550128"/>
                <a:gd name="connsiteX17-2147" fmla="*/ 937318 w 1432618"/>
                <a:gd name="connsiteY17-2148" fmla="*/ 1286062 h 3550128"/>
                <a:gd name="connsiteX18-2149" fmla="*/ 1108768 w 1432618"/>
                <a:gd name="connsiteY18-2150" fmla="*/ 1152712 h 3550128"/>
                <a:gd name="connsiteX19-2151" fmla="*/ 1337368 w 1432618"/>
                <a:gd name="connsiteY19-2152" fmla="*/ 1133662 h 3550128"/>
                <a:gd name="connsiteX20-2153" fmla="*/ 1089718 w 1432618"/>
                <a:gd name="connsiteY20-2154" fmla="*/ 1190812 h 3550128"/>
                <a:gd name="connsiteX21-2155" fmla="*/ 880168 w 1432618"/>
                <a:gd name="connsiteY21-2156" fmla="*/ 1495612 h 3550128"/>
                <a:gd name="connsiteX22-2157" fmla="*/ 823018 w 1432618"/>
                <a:gd name="connsiteY22-2158" fmla="*/ 1857562 h 3550128"/>
                <a:gd name="connsiteX23-2159" fmla="*/ 975418 w 1432618"/>
                <a:gd name="connsiteY23-2160" fmla="*/ 2314762 h 3550128"/>
                <a:gd name="connsiteX24-2161" fmla="*/ 899218 w 1432618"/>
                <a:gd name="connsiteY24-2162" fmla="*/ 2552887 h 3550128"/>
                <a:gd name="connsiteX25-2163" fmla="*/ 1213543 w 1432618"/>
                <a:gd name="connsiteY25-2164" fmla="*/ 2495737 h 3550128"/>
                <a:gd name="connsiteX26-2165" fmla="*/ 1432618 w 1432618"/>
                <a:gd name="connsiteY26-2166" fmla="*/ 2588606 h 3550128"/>
                <a:gd name="connsiteX27-2167" fmla="*/ 1188143 w 1432618"/>
                <a:gd name="connsiteY27-2168" fmla="*/ 2552887 h 3550128"/>
                <a:gd name="connsiteX28-2169" fmla="*/ 832543 w 1432618"/>
                <a:gd name="connsiteY28-2170" fmla="*/ 2695762 h 3550128"/>
                <a:gd name="connsiteX29-2171" fmla="*/ 689668 w 1432618"/>
                <a:gd name="connsiteY29-2172" fmla="*/ 3048187 h 3550128"/>
                <a:gd name="connsiteX30-2173" fmla="*/ 918268 w 1432618"/>
                <a:gd name="connsiteY30-2174" fmla="*/ 3381562 h 3550128"/>
                <a:gd name="connsiteX31-2175" fmla="*/ 1016693 w 1432618"/>
                <a:gd name="connsiteY31-2176" fmla="*/ 3543487 h 3550128"/>
                <a:gd name="connsiteX0-2177" fmla="*/ 1016693 w 1432618"/>
                <a:gd name="connsiteY0-2178" fmla="*/ 3543487 h 3550128"/>
                <a:gd name="connsiteX1-2179" fmla="*/ 591243 w 1432618"/>
                <a:gd name="connsiteY1-2180" fmla="*/ 3549837 h 3550128"/>
                <a:gd name="connsiteX2-2181" fmla="*/ 394393 w 1432618"/>
                <a:gd name="connsiteY2-2182" fmla="*/ 3038662 h 3550128"/>
                <a:gd name="connsiteX3-2183" fmla="*/ 746818 w 1432618"/>
                <a:gd name="connsiteY3-2184" fmla="*/ 2343337 h 3550128"/>
                <a:gd name="connsiteX4-2185" fmla="*/ 560128 w 1432618"/>
                <a:gd name="connsiteY4-2186" fmla="*/ 1884232 h 3550128"/>
                <a:gd name="connsiteX5-2187" fmla="*/ 58 w 1432618"/>
                <a:gd name="connsiteY5-2188" fmla="*/ 1832797 h 3550128"/>
                <a:gd name="connsiteX6-2189" fmla="*/ 394393 w 1432618"/>
                <a:gd name="connsiteY6-2190" fmla="*/ 1705162 h 3550128"/>
                <a:gd name="connsiteX7-2191" fmla="*/ 642043 w 1432618"/>
                <a:gd name="connsiteY7-2192" fmla="*/ 1838512 h 3550128"/>
                <a:gd name="connsiteX8-2193" fmla="*/ 689668 w 1432618"/>
                <a:gd name="connsiteY8-2194" fmla="*/ 1609912 h 3550128"/>
                <a:gd name="connsiteX9-2195" fmla="*/ 823018 w 1432618"/>
                <a:gd name="connsiteY9-2196" fmla="*/ 1295587 h 3550128"/>
                <a:gd name="connsiteX10-2197" fmla="*/ 765868 w 1432618"/>
                <a:gd name="connsiteY10-2198" fmla="*/ 771712 h 3550128"/>
                <a:gd name="connsiteX11-2199" fmla="*/ 537268 w 1432618"/>
                <a:gd name="connsiteY11-2200" fmla="*/ 628837 h 3550128"/>
                <a:gd name="connsiteX12-2201" fmla="*/ 689668 w 1432618"/>
                <a:gd name="connsiteY12-2202" fmla="*/ 628837 h 3550128"/>
                <a:gd name="connsiteX13-2203" fmla="*/ 765868 w 1432618"/>
                <a:gd name="connsiteY13-2204" fmla="*/ 714562 h 3550128"/>
                <a:gd name="connsiteX14-2205" fmla="*/ 870643 w 1432618"/>
                <a:gd name="connsiteY14-2206" fmla="*/ 187 h 3550128"/>
                <a:gd name="connsiteX15-2207" fmla="*/ 832543 w 1432618"/>
                <a:gd name="connsiteY15-2208" fmla="*/ 647887 h 3550128"/>
                <a:gd name="connsiteX16-2209" fmla="*/ 908743 w 1432618"/>
                <a:gd name="connsiteY16-2210" fmla="*/ 1038412 h 3550128"/>
                <a:gd name="connsiteX17-2211" fmla="*/ 937318 w 1432618"/>
                <a:gd name="connsiteY17-2212" fmla="*/ 1286062 h 3550128"/>
                <a:gd name="connsiteX18-2213" fmla="*/ 1108768 w 1432618"/>
                <a:gd name="connsiteY18-2214" fmla="*/ 1152712 h 3550128"/>
                <a:gd name="connsiteX19-2215" fmla="*/ 1337368 w 1432618"/>
                <a:gd name="connsiteY19-2216" fmla="*/ 1133662 h 3550128"/>
                <a:gd name="connsiteX20-2217" fmla="*/ 1089718 w 1432618"/>
                <a:gd name="connsiteY20-2218" fmla="*/ 1190812 h 3550128"/>
                <a:gd name="connsiteX21-2219" fmla="*/ 880168 w 1432618"/>
                <a:gd name="connsiteY21-2220" fmla="*/ 1495612 h 3550128"/>
                <a:gd name="connsiteX22-2221" fmla="*/ 823018 w 1432618"/>
                <a:gd name="connsiteY22-2222" fmla="*/ 1857562 h 3550128"/>
                <a:gd name="connsiteX23-2223" fmla="*/ 975418 w 1432618"/>
                <a:gd name="connsiteY23-2224" fmla="*/ 2314762 h 3550128"/>
                <a:gd name="connsiteX24-2225" fmla="*/ 899218 w 1432618"/>
                <a:gd name="connsiteY24-2226" fmla="*/ 2552887 h 3550128"/>
                <a:gd name="connsiteX25-2227" fmla="*/ 1213543 w 1432618"/>
                <a:gd name="connsiteY25-2228" fmla="*/ 2495737 h 3550128"/>
                <a:gd name="connsiteX26-2229" fmla="*/ 1432618 w 1432618"/>
                <a:gd name="connsiteY26-2230" fmla="*/ 2588606 h 3550128"/>
                <a:gd name="connsiteX27-2231" fmla="*/ 1188143 w 1432618"/>
                <a:gd name="connsiteY27-2232" fmla="*/ 2552887 h 3550128"/>
                <a:gd name="connsiteX28-2233" fmla="*/ 832543 w 1432618"/>
                <a:gd name="connsiteY28-2234" fmla="*/ 2695762 h 3550128"/>
                <a:gd name="connsiteX29-2235" fmla="*/ 689668 w 1432618"/>
                <a:gd name="connsiteY29-2236" fmla="*/ 3048187 h 3550128"/>
                <a:gd name="connsiteX30-2237" fmla="*/ 918268 w 1432618"/>
                <a:gd name="connsiteY30-2238" fmla="*/ 3381562 h 3550128"/>
                <a:gd name="connsiteX31-2239" fmla="*/ 1016693 w 1432618"/>
                <a:gd name="connsiteY31-2240" fmla="*/ 3543487 h 3550128"/>
                <a:gd name="connsiteX0-2241" fmla="*/ 1016693 w 1432618"/>
                <a:gd name="connsiteY0-2242" fmla="*/ 3543487 h 3550128"/>
                <a:gd name="connsiteX1-2243" fmla="*/ 591243 w 1432618"/>
                <a:gd name="connsiteY1-2244" fmla="*/ 3549837 h 3550128"/>
                <a:gd name="connsiteX2-2245" fmla="*/ 394393 w 1432618"/>
                <a:gd name="connsiteY2-2246" fmla="*/ 3038662 h 3550128"/>
                <a:gd name="connsiteX3-2247" fmla="*/ 746818 w 1432618"/>
                <a:gd name="connsiteY3-2248" fmla="*/ 2343337 h 3550128"/>
                <a:gd name="connsiteX4-2249" fmla="*/ 560128 w 1432618"/>
                <a:gd name="connsiteY4-2250" fmla="*/ 1884232 h 3550128"/>
                <a:gd name="connsiteX5-2251" fmla="*/ 58 w 1432618"/>
                <a:gd name="connsiteY5-2252" fmla="*/ 1832797 h 3550128"/>
                <a:gd name="connsiteX6-2253" fmla="*/ 394393 w 1432618"/>
                <a:gd name="connsiteY6-2254" fmla="*/ 1705162 h 3550128"/>
                <a:gd name="connsiteX7-2255" fmla="*/ 642043 w 1432618"/>
                <a:gd name="connsiteY7-2256" fmla="*/ 1838512 h 3550128"/>
                <a:gd name="connsiteX8-2257" fmla="*/ 689668 w 1432618"/>
                <a:gd name="connsiteY8-2258" fmla="*/ 1609912 h 3550128"/>
                <a:gd name="connsiteX9-2259" fmla="*/ 823018 w 1432618"/>
                <a:gd name="connsiteY9-2260" fmla="*/ 1295587 h 3550128"/>
                <a:gd name="connsiteX10-2261" fmla="*/ 765868 w 1432618"/>
                <a:gd name="connsiteY10-2262" fmla="*/ 771712 h 3550128"/>
                <a:gd name="connsiteX11-2263" fmla="*/ 537268 w 1432618"/>
                <a:gd name="connsiteY11-2264" fmla="*/ 628837 h 3550128"/>
                <a:gd name="connsiteX12-2265" fmla="*/ 689668 w 1432618"/>
                <a:gd name="connsiteY12-2266" fmla="*/ 628837 h 3550128"/>
                <a:gd name="connsiteX13-2267" fmla="*/ 765868 w 1432618"/>
                <a:gd name="connsiteY13-2268" fmla="*/ 714562 h 3550128"/>
                <a:gd name="connsiteX14-2269" fmla="*/ 870643 w 1432618"/>
                <a:gd name="connsiteY14-2270" fmla="*/ 187 h 3550128"/>
                <a:gd name="connsiteX15-2271" fmla="*/ 832543 w 1432618"/>
                <a:gd name="connsiteY15-2272" fmla="*/ 647887 h 3550128"/>
                <a:gd name="connsiteX16-2273" fmla="*/ 908743 w 1432618"/>
                <a:gd name="connsiteY16-2274" fmla="*/ 1038412 h 3550128"/>
                <a:gd name="connsiteX17-2275" fmla="*/ 937318 w 1432618"/>
                <a:gd name="connsiteY17-2276" fmla="*/ 1286062 h 3550128"/>
                <a:gd name="connsiteX18-2277" fmla="*/ 1108768 w 1432618"/>
                <a:gd name="connsiteY18-2278" fmla="*/ 1152712 h 3550128"/>
                <a:gd name="connsiteX19-2279" fmla="*/ 1337368 w 1432618"/>
                <a:gd name="connsiteY19-2280" fmla="*/ 1133662 h 3550128"/>
                <a:gd name="connsiteX20-2281" fmla="*/ 1089718 w 1432618"/>
                <a:gd name="connsiteY20-2282" fmla="*/ 1190812 h 3550128"/>
                <a:gd name="connsiteX21-2283" fmla="*/ 880168 w 1432618"/>
                <a:gd name="connsiteY21-2284" fmla="*/ 1495612 h 3550128"/>
                <a:gd name="connsiteX22-2285" fmla="*/ 823018 w 1432618"/>
                <a:gd name="connsiteY22-2286" fmla="*/ 1857562 h 3550128"/>
                <a:gd name="connsiteX23-2287" fmla="*/ 975418 w 1432618"/>
                <a:gd name="connsiteY23-2288" fmla="*/ 2314762 h 3550128"/>
                <a:gd name="connsiteX24-2289" fmla="*/ 899218 w 1432618"/>
                <a:gd name="connsiteY24-2290" fmla="*/ 2552887 h 3550128"/>
                <a:gd name="connsiteX25-2291" fmla="*/ 1213543 w 1432618"/>
                <a:gd name="connsiteY25-2292" fmla="*/ 2495737 h 3550128"/>
                <a:gd name="connsiteX26-2293" fmla="*/ 1432618 w 1432618"/>
                <a:gd name="connsiteY26-2294" fmla="*/ 2588606 h 3550128"/>
                <a:gd name="connsiteX27-2295" fmla="*/ 1188143 w 1432618"/>
                <a:gd name="connsiteY27-2296" fmla="*/ 2552887 h 3550128"/>
                <a:gd name="connsiteX28-2297" fmla="*/ 832543 w 1432618"/>
                <a:gd name="connsiteY28-2298" fmla="*/ 2695762 h 3550128"/>
                <a:gd name="connsiteX29-2299" fmla="*/ 689668 w 1432618"/>
                <a:gd name="connsiteY29-2300" fmla="*/ 3048187 h 3550128"/>
                <a:gd name="connsiteX30-2301" fmla="*/ 918268 w 1432618"/>
                <a:gd name="connsiteY30-2302" fmla="*/ 3381562 h 3550128"/>
                <a:gd name="connsiteX31-2303" fmla="*/ 1016693 w 1432618"/>
                <a:gd name="connsiteY31-2304" fmla="*/ 3543487 h 3550128"/>
                <a:gd name="connsiteX0-2305" fmla="*/ 1016693 w 1432618"/>
                <a:gd name="connsiteY0-2306" fmla="*/ 3543487 h 3550128"/>
                <a:gd name="connsiteX1-2307" fmla="*/ 591243 w 1432618"/>
                <a:gd name="connsiteY1-2308" fmla="*/ 3549837 h 3550128"/>
                <a:gd name="connsiteX2-2309" fmla="*/ 394393 w 1432618"/>
                <a:gd name="connsiteY2-2310" fmla="*/ 3038662 h 3550128"/>
                <a:gd name="connsiteX3-2311" fmla="*/ 746818 w 1432618"/>
                <a:gd name="connsiteY3-2312" fmla="*/ 2343337 h 3550128"/>
                <a:gd name="connsiteX4-2313" fmla="*/ 560128 w 1432618"/>
                <a:gd name="connsiteY4-2314" fmla="*/ 1884232 h 3550128"/>
                <a:gd name="connsiteX5-2315" fmla="*/ 58 w 1432618"/>
                <a:gd name="connsiteY5-2316" fmla="*/ 1832797 h 3550128"/>
                <a:gd name="connsiteX6-2317" fmla="*/ 394393 w 1432618"/>
                <a:gd name="connsiteY6-2318" fmla="*/ 1705162 h 3550128"/>
                <a:gd name="connsiteX7-2319" fmla="*/ 642043 w 1432618"/>
                <a:gd name="connsiteY7-2320" fmla="*/ 1838512 h 3550128"/>
                <a:gd name="connsiteX8-2321" fmla="*/ 689668 w 1432618"/>
                <a:gd name="connsiteY8-2322" fmla="*/ 1609912 h 3550128"/>
                <a:gd name="connsiteX9-2323" fmla="*/ 823018 w 1432618"/>
                <a:gd name="connsiteY9-2324" fmla="*/ 1295587 h 3550128"/>
                <a:gd name="connsiteX10-2325" fmla="*/ 765868 w 1432618"/>
                <a:gd name="connsiteY10-2326" fmla="*/ 771712 h 3550128"/>
                <a:gd name="connsiteX11-2327" fmla="*/ 537268 w 1432618"/>
                <a:gd name="connsiteY11-2328" fmla="*/ 628837 h 3550128"/>
                <a:gd name="connsiteX12-2329" fmla="*/ 689668 w 1432618"/>
                <a:gd name="connsiteY12-2330" fmla="*/ 628837 h 3550128"/>
                <a:gd name="connsiteX13-2331" fmla="*/ 765868 w 1432618"/>
                <a:gd name="connsiteY13-2332" fmla="*/ 714562 h 3550128"/>
                <a:gd name="connsiteX14-2333" fmla="*/ 870643 w 1432618"/>
                <a:gd name="connsiteY14-2334" fmla="*/ 187 h 3550128"/>
                <a:gd name="connsiteX15-2335" fmla="*/ 832543 w 1432618"/>
                <a:gd name="connsiteY15-2336" fmla="*/ 647887 h 3550128"/>
                <a:gd name="connsiteX16-2337" fmla="*/ 908743 w 1432618"/>
                <a:gd name="connsiteY16-2338" fmla="*/ 1038412 h 3550128"/>
                <a:gd name="connsiteX17-2339" fmla="*/ 937318 w 1432618"/>
                <a:gd name="connsiteY17-2340" fmla="*/ 1286062 h 3550128"/>
                <a:gd name="connsiteX18-2341" fmla="*/ 1108768 w 1432618"/>
                <a:gd name="connsiteY18-2342" fmla="*/ 1152712 h 3550128"/>
                <a:gd name="connsiteX19-2343" fmla="*/ 1337368 w 1432618"/>
                <a:gd name="connsiteY19-2344" fmla="*/ 1133662 h 3550128"/>
                <a:gd name="connsiteX20-2345" fmla="*/ 1089718 w 1432618"/>
                <a:gd name="connsiteY20-2346" fmla="*/ 1190812 h 3550128"/>
                <a:gd name="connsiteX21-2347" fmla="*/ 880168 w 1432618"/>
                <a:gd name="connsiteY21-2348" fmla="*/ 1495612 h 3550128"/>
                <a:gd name="connsiteX22-2349" fmla="*/ 823018 w 1432618"/>
                <a:gd name="connsiteY22-2350" fmla="*/ 1857562 h 3550128"/>
                <a:gd name="connsiteX23-2351" fmla="*/ 975418 w 1432618"/>
                <a:gd name="connsiteY23-2352" fmla="*/ 2314762 h 3550128"/>
                <a:gd name="connsiteX24-2353" fmla="*/ 899218 w 1432618"/>
                <a:gd name="connsiteY24-2354" fmla="*/ 2552887 h 3550128"/>
                <a:gd name="connsiteX25-2355" fmla="*/ 1213543 w 1432618"/>
                <a:gd name="connsiteY25-2356" fmla="*/ 2495737 h 3550128"/>
                <a:gd name="connsiteX26-2357" fmla="*/ 1432618 w 1432618"/>
                <a:gd name="connsiteY26-2358" fmla="*/ 2588606 h 3550128"/>
                <a:gd name="connsiteX27-2359" fmla="*/ 1188143 w 1432618"/>
                <a:gd name="connsiteY27-2360" fmla="*/ 2552887 h 3550128"/>
                <a:gd name="connsiteX28-2361" fmla="*/ 832543 w 1432618"/>
                <a:gd name="connsiteY28-2362" fmla="*/ 2695762 h 3550128"/>
                <a:gd name="connsiteX29-2363" fmla="*/ 689668 w 1432618"/>
                <a:gd name="connsiteY29-2364" fmla="*/ 3048187 h 3550128"/>
                <a:gd name="connsiteX30-2365" fmla="*/ 918268 w 1432618"/>
                <a:gd name="connsiteY30-2366" fmla="*/ 3381562 h 3550128"/>
                <a:gd name="connsiteX31-2367" fmla="*/ 1016693 w 1432618"/>
                <a:gd name="connsiteY31-2368" fmla="*/ 3543487 h 3550128"/>
                <a:gd name="connsiteX0-2369" fmla="*/ 1016693 w 1432618"/>
                <a:gd name="connsiteY0-2370" fmla="*/ 3543487 h 3550128"/>
                <a:gd name="connsiteX1-2371" fmla="*/ 591243 w 1432618"/>
                <a:gd name="connsiteY1-2372" fmla="*/ 3549837 h 3550128"/>
                <a:gd name="connsiteX2-2373" fmla="*/ 394393 w 1432618"/>
                <a:gd name="connsiteY2-2374" fmla="*/ 3038662 h 3550128"/>
                <a:gd name="connsiteX3-2375" fmla="*/ 746818 w 1432618"/>
                <a:gd name="connsiteY3-2376" fmla="*/ 2343337 h 3550128"/>
                <a:gd name="connsiteX4-2377" fmla="*/ 560128 w 1432618"/>
                <a:gd name="connsiteY4-2378" fmla="*/ 1884232 h 3550128"/>
                <a:gd name="connsiteX5-2379" fmla="*/ 58 w 1432618"/>
                <a:gd name="connsiteY5-2380" fmla="*/ 1832797 h 3550128"/>
                <a:gd name="connsiteX6-2381" fmla="*/ 394393 w 1432618"/>
                <a:gd name="connsiteY6-2382" fmla="*/ 1705162 h 3550128"/>
                <a:gd name="connsiteX7-2383" fmla="*/ 642043 w 1432618"/>
                <a:gd name="connsiteY7-2384" fmla="*/ 1838512 h 3550128"/>
                <a:gd name="connsiteX8-2385" fmla="*/ 689668 w 1432618"/>
                <a:gd name="connsiteY8-2386" fmla="*/ 1609912 h 3550128"/>
                <a:gd name="connsiteX9-2387" fmla="*/ 823018 w 1432618"/>
                <a:gd name="connsiteY9-2388" fmla="*/ 1295587 h 3550128"/>
                <a:gd name="connsiteX10-2389" fmla="*/ 765868 w 1432618"/>
                <a:gd name="connsiteY10-2390" fmla="*/ 771712 h 3550128"/>
                <a:gd name="connsiteX11-2391" fmla="*/ 537268 w 1432618"/>
                <a:gd name="connsiteY11-2392" fmla="*/ 628837 h 3550128"/>
                <a:gd name="connsiteX12-2393" fmla="*/ 689668 w 1432618"/>
                <a:gd name="connsiteY12-2394" fmla="*/ 628837 h 3550128"/>
                <a:gd name="connsiteX13-2395" fmla="*/ 765868 w 1432618"/>
                <a:gd name="connsiteY13-2396" fmla="*/ 714562 h 3550128"/>
                <a:gd name="connsiteX14-2397" fmla="*/ 870643 w 1432618"/>
                <a:gd name="connsiteY14-2398" fmla="*/ 187 h 3550128"/>
                <a:gd name="connsiteX15-2399" fmla="*/ 832543 w 1432618"/>
                <a:gd name="connsiteY15-2400" fmla="*/ 647887 h 3550128"/>
                <a:gd name="connsiteX16-2401" fmla="*/ 908743 w 1432618"/>
                <a:gd name="connsiteY16-2402" fmla="*/ 1038412 h 3550128"/>
                <a:gd name="connsiteX17-2403" fmla="*/ 937318 w 1432618"/>
                <a:gd name="connsiteY17-2404" fmla="*/ 1286062 h 3550128"/>
                <a:gd name="connsiteX18-2405" fmla="*/ 1108768 w 1432618"/>
                <a:gd name="connsiteY18-2406" fmla="*/ 1152712 h 3550128"/>
                <a:gd name="connsiteX19-2407" fmla="*/ 1337368 w 1432618"/>
                <a:gd name="connsiteY19-2408" fmla="*/ 1133662 h 3550128"/>
                <a:gd name="connsiteX20-2409" fmla="*/ 1089718 w 1432618"/>
                <a:gd name="connsiteY20-2410" fmla="*/ 1190812 h 3550128"/>
                <a:gd name="connsiteX21-2411" fmla="*/ 880168 w 1432618"/>
                <a:gd name="connsiteY21-2412" fmla="*/ 1495612 h 3550128"/>
                <a:gd name="connsiteX22-2413" fmla="*/ 823018 w 1432618"/>
                <a:gd name="connsiteY22-2414" fmla="*/ 1857562 h 3550128"/>
                <a:gd name="connsiteX23-2415" fmla="*/ 975418 w 1432618"/>
                <a:gd name="connsiteY23-2416" fmla="*/ 2314762 h 3550128"/>
                <a:gd name="connsiteX24-2417" fmla="*/ 896043 w 1432618"/>
                <a:gd name="connsiteY24-2418" fmla="*/ 2540187 h 3550128"/>
                <a:gd name="connsiteX25-2419" fmla="*/ 1213543 w 1432618"/>
                <a:gd name="connsiteY25-2420" fmla="*/ 2495737 h 3550128"/>
                <a:gd name="connsiteX26-2421" fmla="*/ 1432618 w 1432618"/>
                <a:gd name="connsiteY26-2422" fmla="*/ 2588606 h 3550128"/>
                <a:gd name="connsiteX27-2423" fmla="*/ 1188143 w 1432618"/>
                <a:gd name="connsiteY27-2424" fmla="*/ 2552887 h 3550128"/>
                <a:gd name="connsiteX28-2425" fmla="*/ 832543 w 1432618"/>
                <a:gd name="connsiteY28-2426" fmla="*/ 2695762 h 3550128"/>
                <a:gd name="connsiteX29-2427" fmla="*/ 689668 w 1432618"/>
                <a:gd name="connsiteY29-2428" fmla="*/ 3048187 h 3550128"/>
                <a:gd name="connsiteX30-2429" fmla="*/ 918268 w 1432618"/>
                <a:gd name="connsiteY30-2430" fmla="*/ 3381562 h 3550128"/>
                <a:gd name="connsiteX31-2431" fmla="*/ 1016693 w 1432618"/>
                <a:gd name="connsiteY31-2432" fmla="*/ 3543487 h 3550128"/>
                <a:gd name="connsiteX0-2433" fmla="*/ 1016693 w 1432618"/>
                <a:gd name="connsiteY0-2434" fmla="*/ 3543487 h 3550128"/>
                <a:gd name="connsiteX1-2435" fmla="*/ 591243 w 1432618"/>
                <a:gd name="connsiteY1-2436" fmla="*/ 3549837 h 3550128"/>
                <a:gd name="connsiteX2-2437" fmla="*/ 394393 w 1432618"/>
                <a:gd name="connsiteY2-2438" fmla="*/ 3038662 h 3550128"/>
                <a:gd name="connsiteX3-2439" fmla="*/ 746818 w 1432618"/>
                <a:gd name="connsiteY3-2440" fmla="*/ 2343337 h 3550128"/>
                <a:gd name="connsiteX4-2441" fmla="*/ 560128 w 1432618"/>
                <a:gd name="connsiteY4-2442" fmla="*/ 1884232 h 3550128"/>
                <a:gd name="connsiteX5-2443" fmla="*/ 58 w 1432618"/>
                <a:gd name="connsiteY5-2444" fmla="*/ 1832797 h 3550128"/>
                <a:gd name="connsiteX6-2445" fmla="*/ 394393 w 1432618"/>
                <a:gd name="connsiteY6-2446" fmla="*/ 1705162 h 3550128"/>
                <a:gd name="connsiteX7-2447" fmla="*/ 642043 w 1432618"/>
                <a:gd name="connsiteY7-2448" fmla="*/ 1838512 h 3550128"/>
                <a:gd name="connsiteX8-2449" fmla="*/ 689668 w 1432618"/>
                <a:gd name="connsiteY8-2450" fmla="*/ 1609912 h 3550128"/>
                <a:gd name="connsiteX9-2451" fmla="*/ 823018 w 1432618"/>
                <a:gd name="connsiteY9-2452" fmla="*/ 1295587 h 3550128"/>
                <a:gd name="connsiteX10-2453" fmla="*/ 765868 w 1432618"/>
                <a:gd name="connsiteY10-2454" fmla="*/ 771712 h 3550128"/>
                <a:gd name="connsiteX11-2455" fmla="*/ 537268 w 1432618"/>
                <a:gd name="connsiteY11-2456" fmla="*/ 628837 h 3550128"/>
                <a:gd name="connsiteX12-2457" fmla="*/ 689668 w 1432618"/>
                <a:gd name="connsiteY12-2458" fmla="*/ 628837 h 3550128"/>
                <a:gd name="connsiteX13-2459" fmla="*/ 765868 w 1432618"/>
                <a:gd name="connsiteY13-2460" fmla="*/ 714562 h 3550128"/>
                <a:gd name="connsiteX14-2461" fmla="*/ 870643 w 1432618"/>
                <a:gd name="connsiteY14-2462" fmla="*/ 187 h 3550128"/>
                <a:gd name="connsiteX15-2463" fmla="*/ 832543 w 1432618"/>
                <a:gd name="connsiteY15-2464" fmla="*/ 647887 h 3550128"/>
                <a:gd name="connsiteX16-2465" fmla="*/ 908743 w 1432618"/>
                <a:gd name="connsiteY16-2466" fmla="*/ 1038412 h 3550128"/>
                <a:gd name="connsiteX17-2467" fmla="*/ 937318 w 1432618"/>
                <a:gd name="connsiteY17-2468" fmla="*/ 1286062 h 3550128"/>
                <a:gd name="connsiteX18-2469" fmla="*/ 1108768 w 1432618"/>
                <a:gd name="connsiteY18-2470" fmla="*/ 1152712 h 3550128"/>
                <a:gd name="connsiteX19-2471" fmla="*/ 1337368 w 1432618"/>
                <a:gd name="connsiteY19-2472" fmla="*/ 1133662 h 3550128"/>
                <a:gd name="connsiteX20-2473" fmla="*/ 1089718 w 1432618"/>
                <a:gd name="connsiteY20-2474" fmla="*/ 1190812 h 3550128"/>
                <a:gd name="connsiteX21-2475" fmla="*/ 880168 w 1432618"/>
                <a:gd name="connsiteY21-2476" fmla="*/ 1495612 h 3550128"/>
                <a:gd name="connsiteX22-2477" fmla="*/ 823018 w 1432618"/>
                <a:gd name="connsiteY22-2478" fmla="*/ 1857562 h 3550128"/>
                <a:gd name="connsiteX23-2479" fmla="*/ 975418 w 1432618"/>
                <a:gd name="connsiteY23-2480" fmla="*/ 2314762 h 3550128"/>
                <a:gd name="connsiteX24-2481" fmla="*/ 896043 w 1432618"/>
                <a:gd name="connsiteY24-2482" fmla="*/ 2540187 h 3550128"/>
                <a:gd name="connsiteX25-2483" fmla="*/ 1213543 w 1432618"/>
                <a:gd name="connsiteY25-2484" fmla="*/ 2495737 h 3550128"/>
                <a:gd name="connsiteX26-2485" fmla="*/ 1432618 w 1432618"/>
                <a:gd name="connsiteY26-2486" fmla="*/ 2588606 h 3550128"/>
                <a:gd name="connsiteX27-2487" fmla="*/ 1188143 w 1432618"/>
                <a:gd name="connsiteY27-2488" fmla="*/ 2552887 h 3550128"/>
                <a:gd name="connsiteX28-2489" fmla="*/ 832543 w 1432618"/>
                <a:gd name="connsiteY28-2490" fmla="*/ 2695762 h 3550128"/>
                <a:gd name="connsiteX29-2491" fmla="*/ 689668 w 1432618"/>
                <a:gd name="connsiteY29-2492" fmla="*/ 3048187 h 3550128"/>
                <a:gd name="connsiteX30-2493" fmla="*/ 918268 w 1432618"/>
                <a:gd name="connsiteY30-2494" fmla="*/ 3381562 h 3550128"/>
                <a:gd name="connsiteX31-2495" fmla="*/ 1016693 w 1432618"/>
                <a:gd name="connsiteY31-2496" fmla="*/ 3543487 h 3550128"/>
                <a:gd name="connsiteX0-2497" fmla="*/ 1016693 w 1432618"/>
                <a:gd name="connsiteY0-2498" fmla="*/ 3543487 h 3550128"/>
                <a:gd name="connsiteX1-2499" fmla="*/ 591243 w 1432618"/>
                <a:gd name="connsiteY1-2500" fmla="*/ 3549837 h 3550128"/>
                <a:gd name="connsiteX2-2501" fmla="*/ 394393 w 1432618"/>
                <a:gd name="connsiteY2-2502" fmla="*/ 3038662 h 3550128"/>
                <a:gd name="connsiteX3-2503" fmla="*/ 746818 w 1432618"/>
                <a:gd name="connsiteY3-2504" fmla="*/ 2343337 h 3550128"/>
                <a:gd name="connsiteX4-2505" fmla="*/ 560128 w 1432618"/>
                <a:gd name="connsiteY4-2506" fmla="*/ 1884232 h 3550128"/>
                <a:gd name="connsiteX5-2507" fmla="*/ 58 w 1432618"/>
                <a:gd name="connsiteY5-2508" fmla="*/ 1832797 h 3550128"/>
                <a:gd name="connsiteX6-2509" fmla="*/ 394393 w 1432618"/>
                <a:gd name="connsiteY6-2510" fmla="*/ 1705162 h 3550128"/>
                <a:gd name="connsiteX7-2511" fmla="*/ 642043 w 1432618"/>
                <a:gd name="connsiteY7-2512" fmla="*/ 1838512 h 3550128"/>
                <a:gd name="connsiteX8-2513" fmla="*/ 689668 w 1432618"/>
                <a:gd name="connsiteY8-2514" fmla="*/ 1609912 h 3550128"/>
                <a:gd name="connsiteX9-2515" fmla="*/ 823018 w 1432618"/>
                <a:gd name="connsiteY9-2516" fmla="*/ 1295587 h 3550128"/>
                <a:gd name="connsiteX10-2517" fmla="*/ 765868 w 1432618"/>
                <a:gd name="connsiteY10-2518" fmla="*/ 771712 h 3550128"/>
                <a:gd name="connsiteX11-2519" fmla="*/ 537268 w 1432618"/>
                <a:gd name="connsiteY11-2520" fmla="*/ 628837 h 3550128"/>
                <a:gd name="connsiteX12-2521" fmla="*/ 689668 w 1432618"/>
                <a:gd name="connsiteY12-2522" fmla="*/ 628837 h 3550128"/>
                <a:gd name="connsiteX13-2523" fmla="*/ 765868 w 1432618"/>
                <a:gd name="connsiteY13-2524" fmla="*/ 714562 h 3550128"/>
                <a:gd name="connsiteX14-2525" fmla="*/ 870643 w 1432618"/>
                <a:gd name="connsiteY14-2526" fmla="*/ 187 h 3550128"/>
                <a:gd name="connsiteX15-2527" fmla="*/ 832543 w 1432618"/>
                <a:gd name="connsiteY15-2528" fmla="*/ 647887 h 3550128"/>
                <a:gd name="connsiteX16-2529" fmla="*/ 908743 w 1432618"/>
                <a:gd name="connsiteY16-2530" fmla="*/ 1038412 h 3550128"/>
                <a:gd name="connsiteX17-2531" fmla="*/ 937318 w 1432618"/>
                <a:gd name="connsiteY17-2532" fmla="*/ 1286062 h 3550128"/>
                <a:gd name="connsiteX18-2533" fmla="*/ 1108768 w 1432618"/>
                <a:gd name="connsiteY18-2534" fmla="*/ 1152712 h 3550128"/>
                <a:gd name="connsiteX19-2535" fmla="*/ 1337368 w 1432618"/>
                <a:gd name="connsiteY19-2536" fmla="*/ 1133662 h 3550128"/>
                <a:gd name="connsiteX20-2537" fmla="*/ 1089718 w 1432618"/>
                <a:gd name="connsiteY20-2538" fmla="*/ 1190812 h 3550128"/>
                <a:gd name="connsiteX21-2539" fmla="*/ 880168 w 1432618"/>
                <a:gd name="connsiteY21-2540" fmla="*/ 1495612 h 3550128"/>
                <a:gd name="connsiteX22-2541" fmla="*/ 823018 w 1432618"/>
                <a:gd name="connsiteY22-2542" fmla="*/ 1857562 h 3550128"/>
                <a:gd name="connsiteX23-2543" fmla="*/ 975418 w 1432618"/>
                <a:gd name="connsiteY23-2544" fmla="*/ 2314762 h 3550128"/>
                <a:gd name="connsiteX24-2545" fmla="*/ 896043 w 1432618"/>
                <a:gd name="connsiteY24-2546" fmla="*/ 2540187 h 3550128"/>
                <a:gd name="connsiteX25-2547" fmla="*/ 1213543 w 1432618"/>
                <a:gd name="connsiteY25-2548" fmla="*/ 2495737 h 3550128"/>
                <a:gd name="connsiteX26-2549" fmla="*/ 1432618 w 1432618"/>
                <a:gd name="connsiteY26-2550" fmla="*/ 2588606 h 3550128"/>
                <a:gd name="connsiteX27-2551" fmla="*/ 1188143 w 1432618"/>
                <a:gd name="connsiteY27-2552" fmla="*/ 2552887 h 3550128"/>
                <a:gd name="connsiteX28-2553" fmla="*/ 832543 w 1432618"/>
                <a:gd name="connsiteY28-2554" fmla="*/ 2695762 h 3550128"/>
                <a:gd name="connsiteX29-2555" fmla="*/ 689668 w 1432618"/>
                <a:gd name="connsiteY29-2556" fmla="*/ 3048187 h 3550128"/>
                <a:gd name="connsiteX30-2557" fmla="*/ 918268 w 1432618"/>
                <a:gd name="connsiteY30-2558" fmla="*/ 3381562 h 3550128"/>
                <a:gd name="connsiteX31-2559" fmla="*/ 1016693 w 1432618"/>
                <a:gd name="connsiteY31-2560" fmla="*/ 3543487 h 3550128"/>
                <a:gd name="connsiteX0-2561" fmla="*/ 1016693 w 1432618"/>
                <a:gd name="connsiteY0-2562" fmla="*/ 3543487 h 3550128"/>
                <a:gd name="connsiteX1-2563" fmla="*/ 591243 w 1432618"/>
                <a:gd name="connsiteY1-2564" fmla="*/ 3549837 h 3550128"/>
                <a:gd name="connsiteX2-2565" fmla="*/ 394393 w 1432618"/>
                <a:gd name="connsiteY2-2566" fmla="*/ 3038662 h 3550128"/>
                <a:gd name="connsiteX3-2567" fmla="*/ 746818 w 1432618"/>
                <a:gd name="connsiteY3-2568" fmla="*/ 2343337 h 3550128"/>
                <a:gd name="connsiteX4-2569" fmla="*/ 560128 w 1432618"/>
                <a:gd name="connsiteY4-2570" fmla="*/ 1884232 h 3550128"/>
                <a:gd name="connsiteX5-2571" fmla="*/ 58 w 1432618"/>
                <a:gd name="connsiteY5-2572" fmla="*/ 1832797 h 3550128"/>
                <a:gd name="connsiteX6-2573" fmla="*/ 394393 w 1432618"/>
                <a:gd name="connsiteY6-2574" fmla="*/ 1705162 h 3550128"/>
                <a:gd name="connsiteX7-2575" fmla="*/ 642043 w 1432618"/>
                <a:gd name="connsiteY7-2576" fmla="*/ 1838512 h 3550128"/>
                <a:gd name="connsiteX8-2577" fmla="*/ 689668 w 1432618"/>
                <a:gd name="connsiteY8-2578" fmla="*/ 1609912 h 3550128"/>
                <a:gd name="connsiteX9-2579" fmla="*/ 823018 w 1432618"/>
                <a:gd name="connsiteY9-2580" fmla="*/ 1295587 h 3550128"/>
                <a:gd name="connsiteX10-2581" fmla="*/ 765868 w 1432618"/>
                <a:gd name="connsiteY10-2582" fmla="*/ 771712 h 3550128"/>
                <a:gd name="connsiteX11-2583" fmla="*/ 537268 w 1432618"/>
                <a:gd name="connsiteY11-2584" fmla="*/ 628837 h 3550128"/>
                <a:gd name="connsiteX12-2585" fmla="*/ 689668 w 1432618"/>
                <a:gd name="connsiteY12-2586" fmla="*/ 628837 h 3550128"/>
                <a:gd name="connsiteX13-2587" fmla="*/ 765868 w 1432618"/>
                <a:gd name="connsiteY13-2588" fmla="*/ 714562 h 3550128"/>
                <a:gd name="connsiteX14-2589" fmla="*/ 870643 w 1432618"/>
                <a:gd name="connsiteY14-2590" fmla="*/ 187 h 3550128"/>
                <a:gd name="connsiteX15-2591" fmla="*/ 832543 w 1432618"/>
                <a:gd name="connsiteY15-2592" fmla="*/ 647887 h 3550128"/>
                <a:gd name="connsiteX16-2593" fmla="*/ 908743 w 1432618"/>
                <a:gd name="connsiteY16-2594" fmla="*/ 1038412 h 3550128"/>
                <a:gd name="connsiteX17-2595" fmla="*/ 937318 w 1432618"/>
                <a:gd name="connsiteY17-2596" fmla="*/ 1286062 h 3550128"/>
                <a:gd name="connsiteX18-2597" fmla="*/ 1108768 w 1432618"/>
                <a:gd name="connsiteY18-2598" fmla="*/ 1152712 h 3550128"/>
                <a:gd name="connsiteX19-2599" fmla="*/ 1337368 w 1432618"/>
                <a:gd name="connsiteY19-2600" fmla="*/ 1133662 h 3550128"/>
                <a:gd name="connsiteX20-2601" fmla="*/ 1089718 w 1432618"/>
                <a:gd name="connsiteY20-2602" fmla="*/ 1190812 h 3550128"/>
                <a:gd name="connsiteX21-2603" fmla="*/ 880168 w 1432618"/>
                <a:gd name="connsiteY21-2604" fmla="*/ 1495612 h 3550128"/>
                <a:gd name="connsiteX22-2605" fmla="*/ 823018 w 1432618"/>
                <a:gd name="connsiteY22-2606" fmla="*/ 1857562 h 3550128"/>
                <a:gd name="connsiteX23-2607" fmla="*/ 975418 w 1432618"/>
                <a:gd name="connsiteY23-2608" fmla="*/ 2314762 h 3550128"/>
                <a:gd name="connsiteX24-2609" fmla="*/ 896043 w 1432618"/>
                <a:gd name="connsiteY24-2610" fmla="*/ 2540187 h 3550128"/>
                <a:gd name="connsiteX25-2611" fmla="*/ 1213543 w 1432618"/>
                <a:gd name="connsiteY25-2612" fmla="*/ 2495737 h 3550128"/>
                <a:gd name="connsiteX26-2613" fmla="*/ 1432618 w 1432618"/>
                <a:gd name="connsiteY26-2614" fmla="*/ 2588606 h 3550128"/>
                <a:gd name="connsiteX27-2615" fmla="*/ 1188143 w 1432618"/>
                <a:gd name="connsiteY27-2616" fmla="*/ 2552887 h 3550128"/>
                <a:gd name="connsiteX28-2617" fmla="*/ 832543 w 1432618"/>
                <a:gd name="connsiteY28-2618" fmla="*/ 2695762 h 3550128"/>
                <a:gd name="connsiteX29-2619" fmla="*/ 689668 w 1432618"/>
                <a:gd name="connsiteY29-2620" fmla="*/ 3048187 h 3550128"/>
                <a:gd name="connsiteX30-2621" fmla="*/ 918268 w 1432618"/>
                <a:gd name="connsiteY30-2622" fmla="*/ 3381562 h 3550128"/>
                <a:gd name="connsiteX31-2623" fmla="*/ 1016693 w 1432618"/>
                <a:gd name="connsiteY31-2624" fmla="*/ 3543487 h 3550128"/>
                <a:gd name="connsiteX0-2625" fmla="*/ 1016693 w 1432618"/>
                <a:gd name="connsiteY0-2626" fmla="*/ 3543487 h 3550128"/>
                <a:gd name="connsiteX1-2627" fmla="*/ 591243 w 1432618"/>
                <a:gd name="connsiteY1-2628" fmla="*/ 3549837 h 3550128"/>
                <a:gd name="connsiteX2-2629" fmla="*/ 394393 w 1432618"/>
                <a:gd name="connsiteY2-2630" fmla="*/ 3038662 h 3550128"/>
                <a:gd name="connsiteX3-2631" fmla="*/ 746818 w 1432618"/>
                <a:gd name="connsiteY3-2632" fmla="*/ 2343337 h 3550128"/>
                <a:gd name="connsiteX4-2633" fmla="*/ 560128 w 1432618"/>
                <a:gd name="connsiteY4-2634" fmla="*/ 1884232 h 3550128"/>
                <a:gd name="connsiteX5-2635" fmla="*/ 58 w 1432618"/>
                <a:gd name="connsiteY5-2636" fmla="*/ 1832797 h 3550128"/>
                <a:gd name="connsiteX6-2637" fmla="*/ 394393 w 1432618"/>
                <a:gd name="connsiteY6-2638" fmla="*/ 1705162 h 3550128"/>
                <a:gd name="connsiteX7-2639" fmla="*/ 642043 w 1432618"/>
                <a:gd name="connsiteY7-2640" fmla="*/ 1838512 h 3550128"/>
                <a:gd name="connsiteX8-2641" fmla="*/ 689668 w 1432618"/>
                <a:gd name="connsiteY8-2642" fmla="*/ 1609912 h 3550128"/>
                <a:gd name="connsiteX9-2643" fmla="*/ 823018 w 1432618"/>
                <a:gd name="connsiteY9-2644" fmla="*/ 1295587 h 3550128"/>
                <a:gd name="connsiteX10-2645" fmla="*/ 765868 w 1432618"/>
                <a:gd name="connsiteY10-2646" fmla="*/ 771712 h 3550128"/>
                <a:gd name="connsiteX11-2647" fmla="*/ 537268 w 1432618"/>
                <a:gd name="connsiteY11-2648" fmla="*/ 628837 h 3550128"/>
                <a:gd name="connsiteX12-2649" fmla="*/ 689668 w 1432618"/>
                <a:gd name="connsiteY12-2650" fmla="*/ 628837 h 3550128"/>
                <a:gd name="connsiteX13-2651" fmla="*/ 765868 w 1432618"/>
                <a:gd name="connsiteY13-2652" fmla="*/ 714562 h 3550128"/>
                <a:gd name="connsiteX14-2653" fmla="*/ 870643 w 1432618"/>
                <a:gd name="connsiteY14-2654" fmla="*/ 187 h 3550128"/>
                <a:gd name="connsiteX15-2655" fmla="*/ 832543 w 1432618"/>
                <a:gd name="connsiteY15-2656" fmla="*/ 647887 h 3550128"/>
                <a:gd name="connsiteX16-2657" fmla="*/ 908743 w 1432618"/>
                <a:gd name="connsiteY16-2658" fmla="*/ 1038412 h 3550128"/>
                <a:gd name="connsiteX17-2659" fmla="*/ 937318 w 1432618"/>
                <a:gd name="connsiteY17-2660" fmla="*/ 1286062 h 3550128"/>
                <a:gd name="connsiteX18-2661" fmla="*/ 1108768 w 1432618"/>
                <a:gd name="connsiteY18-2662" fmla="*/ 1152712 h 3550128"/>
                <a:gd name="connsiteX19-2663" fmla="*/ 1337368 w 1432618"/>
                <a:gd name="connsiteY19-2664" fmla="*/ 1133662 h 3550128"/>
                <a:gd name="connsiteX20-2665" fmla="*/ 1089718 w 1432618"/>
                <a:gd name="connsiteY20-2666" fmla="*/ 1190812 h 3550128"/>
                <a:gd name="connsiteX21-2667" fmla="*/ 880168 w 1432618"/>
                <a:gd name="connsiteY21-2668" fmla="*/ 1495612 h 3550128"/>
                <a:gd name="connsiteX22-2669" fmla="*/ 823018 w 1432618"/>
                <a:gd name="connsiteY22-2670" fmla="*/ 1857562 h 3550128"/>
                <a:gd name="connsiteX23-2671" fmla="*/ 1003993 w 1432618"/>
                <a:gd name="connsiteY23-2672" fmla="*/ 2270312 h 3550128"/>
                <a:gd name="connsiteX24-2673" fmla="*/ 896043 w 1432618"/>
                <a:gd name="connsiteY24-2674" fmla="*/ 2540187 h 3550128"/>
                <a:gd name="connsiteX25-2675" fmla="*/ 1213543 w 1432618"/>
                <a:gd name="connsiteY25-2676" fmla="*/ 2495737 h 3550128"/>
                <a:gd name="connsiteX26-2677" fmla="*/ 1432618 w 1432618"/>
                <a:gd name="connsiteY26-2678" fmla="*/ 2588606 h 3550128"/>
                <a:gd name="connsiteX27-2679" fmla="*/ 1188143 w 1432618"/>
                <a:gd name="connsiteY27-2680" fmla="*/ 2552887 h 3550128"/>
                <a:gd name="connsiteX28-2681" fmla="*/ 832543 w 1432618"/>
                <a:gd name="connsiteY28-2682" fmla="*/ 2695762 h 3550128"/>
                <a:gd name="connsiteX29-2683" fmla="*/ 689668 w 1432618"/>
                <a:gd name="connsiteY29-2684" fmla="*/ 3048187 h 3550128"/>
                <a:gd name="connsiteX30-2685" fmla="*/ 918268 w 1432618"/>
                <a:gd name="connsiteY30-2686" fmla="*/ 3381562 h 3550128"/>
                <a:gd name="connsiteX31-2687" fmla="*/ 1016693 w 1432618"/>
                <a:gd name="connsiteY31-2688" fmla="*/ 3543487 h 3550128"/>
                <a:gd name="connsiteX0-2689" fmla="*/ 1016693 w 1432618"/>
                <a:gd name="connsiteY0-2690" fmla="*/ 3543487 h 3550128"/>
                <a:gd name="connsiteX1-2691" fmla="*/ 591243 w 1432618"/>
                <a:gd name="connsiteY1-2692" fmla="*/ 3549837 h 3550128"/>
                <a:gd name="connsiteX2-2693" fmla="*/ 394393 w 1432618"/>
                <a:gd name="connsiteY2-2694" fmla="*/ 3038662 h 3550128"/>
                <a:gd name="connsiteX3-2695" fmla="*/ 746818 w 1432618"/>
                <a:gd name="connsiteY3-2696" fmla="*/ 2343337 h 3550128"/>
                <a:gd name="connsiteX4-2697" fmla="*/ 560128 w 1432618"/>
                <a:gd name="connsiteY4-2698" fmla="*/ 1884232 h 3550128"/>
                <a:gd name="connsiteX5-2699" fmla="*/ 58 w 1432618"/>
                <a:gd name="connsiteY5-2700" fmla="*/ 1832797 h 3550128"/>
                <a:gd name="connsiteX6-2701" fmla="*/ 394393 w 1432618"/>
                <a:gd name="connsiteY6-2702" fmla="*/ 1705162 h 3550128"/>
                <a:gd name="connsiteX7-2703" fmla="*/ 642043 w 1432618"/>
                <a:gd name="connsiteY7-2704" fmla="*/ 1838512 h 3550128"/>
                <a:gd name="connsiteX8-2705" fmla="*/ 689668 w 1432618"/>
                <a:gd name="connsiteY8-2706" fmla="*/ 1609912 h 3550128"/>
                <a:gd name="connsiteX9-2707" fmla="*/ 823018 w 1432618"/>
                <a:gd name="connsiteY9-2708" fmla="*/ 1295587 h 3550128"/>
                <a:gd name="connsiteX10-2709" fmla="*/ 765868 w 1432618"/>
                <a:gd name="connsiteY10-2710" fmla="*/ 771712 h 3550128"/>
                <a:gd name="connsiteX11-2711" fmla="*/ 537268 w 1432618"/>
                <a:gd name="connsiteY11-2712" fmla="*/ 628837 h 3550128"/>
                <a:gd name="connsiteX12-2713" fmla="*/ 689668 w 1432618"/>
                <a:gd name="connsiteY12-2714" fmla="*/ 628837 h 3550128"/>
                <a:gd name="connsiteX13-2715" fmla="*/ 765868 w 1432618"/>
                <a:gd name="connsiteY13-2716" fmla="*/ 714562 h 3550128"/>
                <a:gd name="connsiteX14-2717" fmla="*/ 870643 w 1432618"/>
                <a:gd name="connsiteY14-2718" fmla="*/ 187 h 3550128"/>
                <a:gd name="connsiteX15-2719" fmla="*/ 832543 w 1432618"/>
                <a:gd name="connsiteY15-2720" fmla="*/ 647887 h 3550128"/>
                <a:gd name="connsiteX16-2721" fmla="*/ 908743 w 1432618"/>
                <a:gd name="connsiteY16-2722" fmla="*/ 1038412 h 3550128"/>
                <a:gd name="connsiteX17-2723" fmla="*/ 937318 w 1432618"/>
                <a:gd name="connsiteY17-2724" fmla="*/ 1286062 h 3550128"/>
                <a:gd name="connsiteX18-2725" fmla="*/ 1108768 w 1432618"/>
                <a:gd name="connsiteY18-2726" fmla="*/ 1152712 h 3550128"/>
                <a:gd name="connsiteX19-2727" fmla="*/ 1337368 w 1432618"/>
                <a:gd name="connsiteY19-2728" fmla="*/ 1133662 h 3550128"/>
                <a:gd name="connsiteX20-2729" fmla="*/ 1089718 w 1432618"/>
                <a:gd name="connsiteY20-2730" fmla="*/ 1190812 h 3550128"/>
                <a:gd name="connsiteX21-2731" fmla="*/ 880168 w 1432618"/>
                <a:gd name="connsiteY21-2732" fmla="*/ 1495612 h 3550128"/>
                <a:gd name="connsiteX22-2733" fmla="*/ 835718 w 1432618"/>
                <a:gd name="connsiteY22-2734" fmla="*/ 1857562 h 3550128"/>
                <a:gd name="connsiteX23-2735" fmla="*/ 1003993 w 1432618"/>
                <a:gd name="connsiteY23-2736" fmla="*/ 2270312 h 3550128"/>
                <a:gd name="connsiteX24-2737" fmla="*/ 896043 w 1432618"/>
                <a:gd name="connsiteY24-2738" fmla="*/ 2540187 h 3550128"/>
                <a:gd name="connsiteX25-2739" fmla="*/ 1213543 w 1432618"/>
                <a:gd name="connsiteY25-2740" fmla="*/ 2495737 h 3550128"/>
                <a:gd name="connsiteX26-2741" fmla="*/ 1432618 w 1432618"/>
                <a:gd name="connsiteY26-2742" fmla="*/ 2588606 h 3550128"/>
                <a:gd name="connsiteX27-2743" fmla="*/ 1188143 w 1432618"/>
                <a:gd name="connsiteY27-2744" fmla="*/ 2552887 h 3550128"/>
                <a:gd name="connsiteX28-2745" fmla="*/ 832543 w 1432618"/>
                <a:gd name="connsiteY28-2746" fmla="*/ 2695762 h 3550128"/>
                <a:gd name="connsiteX29-2747" fmla="*/ 689668 w 1432618"/>
                <a:gd name="connsiteY29-2748" fmla="*/ 3048187 h 3550128"/>
                <a:gd name="connsiteX30-2749" fmla="*/ 918268 w 1432618"/>
                <a:gd name="connsiteY30-2750" fmla="*/ 3381562 h 3550128"/>
                <a:gd name="connsiteX31-2751" fmla="*/ 1016693 w 1432618"/>
                <a:gd name="connsiteY31-2752" fmla="*/ 3543487 h 3550128"/>
                <a:gd name="connsiteX0-2753" fmla="*/ 1016693 w 1432618"/>
                <a:gd name="connsiteY0-2754" fmla="*/ 3543487 h 3550128"/>
                <a:gd name="connsiteX1-2755" fmla="*/ 591243 w 1432618"/>
                <a:gd name="connsiteY1-2756" fmla="*/ 3549837 h 3550128"/>
                <a:gd name="connsiteX2-2757" fmla="*/ 394393 w 1432618"/>
                <a:gd name="connsiteY2-2758" fmla="*/ 3038662 h 3550128"/>
                <a:gd name="connsiteX3-2759" fmla="*/ 746818 w 1432618"/>
                <a:gd name="connsiteY3-2760" fmla="*/ 2343337 h 3550128"/>
                <a:gd name="connsiteX4-2761" fmla="*/ 560128 w 1432618"/>
                <a:gd name="connsiteY4-2762" fmla="*/ 1884232 h 3550128"/>
                <a:gd name="connsiteX5-2763" fmla="*/ 58 w 1432618"/>
                <a:gd name="connsiteY5-2764" fmla="*/ 1832797 h 3550128"/>
                <a:gd name="connsiteX6-2765" fmla="*/ 394393 w 1432618"/>
                <a:gd name="connsiteY6-2766" fmla="*/ 1705162 h 3550128"/>
                <a:gd name="connsiteX7-2767" fmla="*/ 642043 w 1432618"/>
                <a:gd name="connsiteY7-2768" fmla="*/ 1838512 h 3550128"/>
                <a:gd name="connsiteX8-2769" fmla="*/ 689668 w 1432618"/>
                <a:gd name="connsiteY8-2770" fmla="*/ 1609912 h 3550128"/>
                <a:gd name="connsiteX9-2771" fmla="*/ 823018 w 1432618"/>
                <a:gd name="connsiteY9-2772" fmla="*/ 1295587 h 3550128"/>
                <a:gd name="connsiteX10-2773" fmla="*/ 765868 w 1432618"/>
                <a:gd name="connsiteY10-2774" fmla="*/ 771712 h 3550128"/>
                <a:gd name="connsiteX11-2775" fmla="*/ 537268 w 1432618"/>
                <a:gd name="connsiteY11-2776" fmla="*/ 628837 h 3550128"/>
                <a:gd name="connsiteX12-2777" fmla="*/ 689668 w 1432618"/>
                <a:gd name="connsiteY12-2778" fmla="*/ 628837 h 3550128"/>
                <a:gd name="connsiteX13-2779" fmla="*/ 765868 w 1432618"/>
                <a:gd name="connsiteY13-2780" fmla="*/ 714562 h 3550128"/>
                <a:gd name="connsiteX14-2781" fmla="*/ 870643 w 1432618"/>
                <a:gd name="connsiteY14-2782" fmla="*/ 187 h 3550128"/>
                <a:gd name="connsiteX15-2783" fmla="*/ 832543 w 1432618"/>
                <a:gd name="connsiteY15-2784" fmla="*/ 647887 h 3550128"/>
                <a:gd name="connsiteX16-2785" fmla="*/ 908743 w 1432618"/>
                <a:gd name="connsiteY16-2786" fmla="*/ 1038412 h 3550128"/>
                <a:gd name="connsiteX17-2787" fmla="*/ 937318 w 1432618"/>
                <a:gd name="connsiteY17-2788" fmla="*/ 1286062 h 3550128"/>
                <a:gd name="connsiteX18-2789" fmla="*/ 1108768 w 1432618"/>
                <a:gd name="connsiteY18-2790" fmla="*/ 1152712 h 3550128"/>
                <a:gd name="connsiteX19-2791" fmla="*/ 1337368 w 1432618"/>
                <a:gd name="connsiteY19-2792" fmla="*/ 1133662 h 3550128"/>
                <a:gd name="connsiteX20-2793" fmla="*/ 1089718 w 1432618"/>
                <a:gd name="connsiteY20-2794" fmla="*/ 1190812 h 3550128"/>
                <a:gd name="connsiteX21-2795" fmla="*/ 889693 w 1432618"/>
                <a:gd name="connsiteY21-2796" fmla="*/ 1489262 h 3550128"/>
                <a:gd name="connsiteX22-2797" fmla="*/ 835718 w 1432618"/>
                <a:gd name="connsiteY22-2798" fmla="*/ 1857562 h 3550128"/>
                <a:gd name="connsiteX23-2799" fmla="*/ 1003993 w 1432618"/>
                <a:gd name="connsiteY23-2800" fmla="*/ 2270312 h 3550128"/>
                <a:gd name="connsiteX24-2801" fmla="*/ 896043 w 1432618"/>
                <a:gd name="connsiteY24-2802" fmla="*/ 2540187 h 3550128"/>
                <a:gd name="connsiteX25-2803" fmla="*/ 1213543 w 1432618"/>
                <a:gd name="connsiteY25-2804" fmla="*/ 2495737 h 3550128"/>
                <a:gd name="connsiteX26-2805" fmla="*/ 1432618 w 1432618"/>
                <a:gd name="connsiteY26-2806" fmla="*/ 2588606 h 3550128"/>
                <a:gd name="connsiteX27-2807" fmla="*/ 1188143 w 1432618"/>
                <a:gd name="connsiteY27-2808" fmla="*/ 2552887 h 3550128"/>
                <a:gd name="connsiteX28-2809" fmla="*/ 832543 w 1432618"/>
                <a:gd name="connsiteY28-2810" fmla="*/ 2695762 h 3550128"/>
                <a:gd name="connsiteX29-2811" fmla="*/ 689668 w 1432618"/>
                <a:gd name="connsiteY29-2812" fmla="*/ 3048187 h 3550128"/>
                <a:gd name="connsiteX30-2813" fmla="*/ 918268 w 1432618"/>
                <a:gd name="connsiteY30-2814" fmla="*/ 3381562 h 3550128"/>
                <a:gd name="connsiteX31-2815" fmla="*/ 1016693 w 1432618"/>
                <a:gd name="connsiteY31-2816" fmla="*/ 3543487 h 3550128"/>
                <a:gd name="connsiteX0-2817" fmla="*/ 1016693 w 1432618"/>
                <a:gd name="connsiteY0-2818" fmla="*/ 3543487 h 3550128"/>
                <a:gd name="connsiteX1-2819" fmla="*/ 591243 w 1432618"/>
                <a:gd name="connsiteY1-2820" fmla="*/ 3549837 h 3550128"/>
                <a:gd name="connsiteX2-2821" fmla="*/ 394393 w 1432618"/>
                <a:gd name="connsiteY2-2822" fmla="*/ 3038662 h 3550128"/>
                <a:gd name="connsiteX3-2823" fmla="*/ 746818 w 1432618"/>
                <a:gd name="connsiteY3-2824" fmla="*/ 2343337 h 3550128"/>
                <a:gd name="connsiteX4-2825" fmla="*/ 560128 w 1432618"/>
                <a:gd name="connsiteY4-2826" fmla="*/ 1884232 h 3550128"/>
                <a:gd name="connsiteX5-2827" fmla="*/ 58 w 1432618"/>
                <a:gd name="connsiteY5-2828" fmla="*/ 1832797 h 3550128"/>
                <a:gd name="connsiteX6-2829" fmla="*/ 394393 w 1432618"/>
                <a:gd name="connsiteY6-2830" fmla="*/ 1705162 h 3550128"/>
                <a:gd name="connsiteX7-2831" fmla="*/ 642043 w 1432618"/>
                <a:gd name="connsiteY7-2832" fmla="*/ 1838512 h 3550128"/>
                <a:gd name="connsiteX8-2833" fmla="*/ 689668 w 1432618"/>
                <a:gd name="connsiteY8-2834" fmla="*/ 1609912 h 3550128"/>
                <a:gd name="connsiteX9-2835" fmla="*/ 823018 w 1432618"/>
                <a:gd name="connsiteY9-2836" fmla="*/ 1295587 h 3550128"/>
                <a:gd name="connsiteX10-2837" fmla="*/ 765868 w 1432618"/>
                <a:gd name="connsiteY10-2838" fmla="*/ 771712 h 3550128"/>
                <a:gd name="connsiteX11-2839" fmla="*/ 537268 w 1432618"/>
                <a:gd name="connsiteY11-2840" fmla="*/ 628837 h 3550128"/>
                <a:gd name="connsiteX12-2841" fmla="*/ 689668 w 1432618"/>
                <a:gd name="connsiteY12-2842" fmla="*/ 628837 h 3550128"/>
                <a:gd name="connsiteX13-2843" fmla="*/ 765868 w 1432618"/>
                <a:gd name="connsiteY13-2844" fmla="*/ 714562 h 3550128"/>
                <a:gd name="connsiteX14-2845" fmla="*/ 870643 w 1432618"/>
                <a:gd name="connsiteY14-2846" fmla="*/ 187 h 3550128"/>
                <a:gd name="connsiteX15-2847" fmla="*/ 832543 w 1432618"/>
                <a:gd name="connsiteY15-2848" fmla="*/ 647887 h 3550128"/>
                <a:gd name="connsiteX16-2849" fmla="*/ 908743 w 1432618"/>
                <a:gd name="connsiteY16-2850" fmla="*/ 1038412 h 3550128"/>
                <a:gd name="connsiteX17-2851" fmla="*/ 937318 w 1432618"/>
                <a:gd name="connsiteY17-2852" fmla="*/ 1286062 h 3550128"/>
                <a:gd name="connsiteX18-2853" fmla="*/ 1108768 w 1432618"/>
                <a:gd name="connsiteY18-2854" fmla="*/ 1152712 h 3550128"/>
                <a:gd name="connsiteX19-2855" fmla="*/ 1337368 w 1432618"/>
                <a:gd name="connsiteY19-2856" fmla="*/ 1133662 h 3550128"/>
                <a:gd name="connsiteX20-2857" fmla="*/ 1105593 w 1432618"/>
                <a:gd name="connsiteY20-2858" fmla="*/ 1197162 h 3550128"/>
                <a:gd name="connsiteX21-2859" fmla="*/ 889693 w 1432618"/>
                <a:gd name="connsiteY21-2860" fmla="*/ 1489262 h 3550128"/>
                <a:gd name="connsiteX22-2861" fmla="*/ 835718 w 1432618"/>
                <a:gd name="connsiteY22-2862" fmla="*/ 1857562 h 3550128"/>
                <a:gd name="connsiteX23-2863" fmla="*/ 1003993 w 1432618"/>
                <a:gd name="connsiteY23-2864" fmla="*/ 2270312 h 3550128"/>
                <a:gd name="connsiteX24-2865" fmla="*/ 896043 w 1432618"/>
                <a:gd name="connsiteY24-2866" fmla="*/ 2540187 h 3550128"/>
                <a:gd name="connsiteX25-2867" fmla="*/ 1213543 w 1432618"/>
                <a:gd name="connsiteY25-2868" fmla="*/ 2495737 h 3550128"/>
                <a:gd name="connsiteX26-2869" fmla="*/ 1432618 w 1432618"/>
                <a:gd name="connsiteY26-2870" fmla="*/ 2588606 h 3550128"/>
                <a:gd name="connsiteX27-2871" fmla="*/ 1188143 w 1432618"/>
                <a:gd name="connsiteY27-2872" fmla="*/ 2552887 h 3550128"/>
                <a:gd name="connsiteX28-2873" fmla="*/ 832543 w 1432618"/>
                <a:gd name="connsiteY28-2874" fmla="*/ 2695762 h 3550128"/>
                <a:gd name="connsiteX29-2875" fmla="*/ 689668 w 1432618"/>
                <a:gd name="connsiteY29-2876" fmla="*/ 3048187 h 3550128"/>
                <a:gd name="connsiteX30-2877" fmla="*/ 918268 w 1432618"/>
                <a:gd name="connsiteY30-2878" fmla="*/ 3381562 h 3550128"/>
                <a:gd name="connsiteX31-2879" fmla="*/ 1016693 w 1432618"/>
                <a:gd name="connsiteY31-2880" fmla="*/ 3543487 h 3550128"/>
                <a:gd name="connsiteX0-2881" fmla="*/ 1016693 w 1432618"/>
                <a:gd name="connsiteY0-2882" fmla="*/ 3543487 h 3550128"/>
                <a:gd name="connsiteX1-2883" fmla="*/ 591243 w 1432618"/>
                <a:gd name="connsiteY1-2884" fmla="*/ 3549837 h 3550128"/>
                <a:gd name="connsiteX2-2885" fmla="*/ 394393 w 1432618"/>
                <a:gd name="connsiteY2-2886" fmla="*/ 3038662 h 3550128"/>
                <a:gd name="connsiteX3-2887" fmla="*/ 746818 w 1432618"/>
                <a:gd name="connsiteY3-2888" fmla="*/ 2343337 h 3550128"/>
                <a:gd name="connsiteX4-2889" fmla="*/ 560128 w 1432618"/>
                <a:gd name="connsiteY4-2890" fmla="*/ 1884232 h 3550128"/>
                <a:gd name="connsiteX5-2891" fmla="*/ 58 w 1432618"/>
                <a:gd name="connsiteY5-2892" fmla="*/ 1832797 h 3550128"/>
                <a:gd name="connsiteX6-2893" fmla="*/ 394393 w 1432618"/>
                <a:gd name="connsiteY6-2894" fmla="*/ 1705162 h 3550128"/>
                <a:gd name="connsiteX7-2895" fmla="*/ 642043 w 1432618"/>
                <a:gd name="connsiteY7-2896" fmla="*/ 1838512 h 3550128"/>
                <a:gd name="connsiteX8-2897" fmla="*/ 689668 w 1432618"/>
                <a:gd name="connsiteY8-2898" fmla="*/ 1609912 h 3550128"/>
                <a:gd name="connsiteX9-2899" fmla="*/ 823018 w 1432618"/>
                <a:gd name="connsiteY9-2900" fmla="*/ 1295587 h 3550128"/>
                <a:gd name="connsiteX10-2901" fmla="*/ 765868 w 1432618"/>
                <a:gd name="connsiteY10-2902" fmla="*/ 771712 h 3550128"/>
                <a:gd name="connsiteX11-2903" fmla="*/ 537268 w 1432618"/>
                <a:gd name="connsiteY11-2904" fmla="*/ 628837 h 3550128"/>
                <a:gd name="connsiteX12-2905" fmla="*/ 689668 w 1432618"/>
                <a:gd name="connsiteY12-2906" fmla="*/ 628837 h 3550128"/>
                <a:gd name="connsiteX13-2907" fmla="*/ 765868 w 1432618"/>
                <a:gd name="connsiteY13-2908" fmla="*/ 714562 h 3550128"/>
                <a:gd name="connsiteX14-2909" fmla="*/ 870643 w 1432618"/>
                <a:gd name="connsiteY14-2910" fmla="*/ 187 h 3550128"/>
                <a:gd name="connsiteX15-2911" fmla="*/ 832543 w 1432618"/>
                <a:gd name="connsiteY15-2912" fmla="*/ 647887 h 3550128"/>
                <a:gd name="connsiteX16-2913" fmla="*/ 908743 w 1432618"/>
                <a:gd name="connsiteY16-2914" fmla="*/ 1038412 h 3550128"/>
                <a:gd name="connsiteX17-2915" fmla="*/ 937318 w 1432618"/>
                <a:gd name="connsiteY17-2916" fmla="*/ 1286062 h 3550128"/>
                <a:gd name="connsiteX18-2917" fmla="*/ 1108768 w 1432618"/>
                <a:gd name="connsiteY18-2918" fmla="*/ 1152712 h 3550128"/>
                <a:gd name="connsiteX19-2919" fmla="*/ 1337368 w 1432618"/>
                <a:gd name="connsiteY19-2920" fmla="*/ 1133662 h 3550128"/>
                <a:gd name="connsiteX20-2921" fmla="*/ 1108768 w 1432618"/>
                <a:gd name="connsiteY20-2922" fmla="*/ 1216212 h 3550128"/>
                <a:gd name="connsiteX21-2923" fmla="*/ 889693 w 1432618"/>
                <a:gd name="connsiteY21-2924" fmla="*/ 1489262 h 3550128"/>
                <a:gd name="connsiteX22-2925" fmla="*/ 835718 w 1432618"/>
                <a:gd name="connsiteY22-2926" fmla="*/ 1857562 h 3550128"/>
                <a:gd name="connsiteX23-2927" fmla="*/ 1003993 w 1432618"/>
                <a:gd name="connsiteY23-2928" fmla="*/ 2270312 h 3550128"/>
                <a:gd name="connsiteX24-2929" fmla="*/ 896043 w 1432618"/>
                <a:gd name="connsiteY24-2930" fmla="*/ 2540187 h 3550128"/>
                <a:gd name="connsiteX25-2931" fmla="*/ 1213543 w 1432618"/>
                <a:gd name="connsiteY25-2932" fmla="*/ 2495737 h 3550128"/>
                <a:gd name="connsiteX26-2933" fmla="*/ 1432618 w 1432618"/>
                <a:gd name="connsiteY26-2934" fmla="*/ 2588606 h 3550128"/>
                <a:gd name="connsiteX27-2935" fmla="*/ 1188143 w 1432618"/>
                <a:gd name="connsiteY27-2936" fmla="*/ 2552887 h 3550128"/>
                <a:gd name="connsiteX28-2937" fmla="*/ 832543 w 1432618"/>
                <a:gd name="connsiteY28-2938" fmla="*/ 2695762 h 3550128"/>
                <a:gd name="connsiteX29-2939" fmla="*/ 689668 w 1432618"/>
                <a:gd name="connsiteY29-2940" fmla="*/ 3048187 h 3550128"/>
                <a:gd name="connsiteX30-2941" fmla="*/ 918268 w 1432618"/>
                <a:gd name="connsiteY30-2942" fmla="*/ 3381562 h 3550128"/>
                <a:gd name="connsiteX31-2943" fmla="*/ 1016693 w 1432618"/>
                <a:gd name="connsiteY31-2944" fmla="*/ 3543487 h 3550128"/>
                <a:gd name="connsiteX0-2945" fmla="*/ 1016693 w 1432618"/>
                <a:gd name="connsiteY0-2946" fmla="*/ 3543487 h 3550128"/>
                <a:gd name="connsiteX1-2947" fmla="*/ 591243 w 1432618"/>
                <a:gd name="connsiteY1-2948" fmla="*/ 3549837 h 3550128"/>
                <a:gd name="connsiteX2-2949" fmla="*/ 394393 w 1432618"/>
                <a:gd name="connsiteY2-2950" fmla="*/ 3038662 h 3550128"/>
                <a:gd name="connsiteX3-2951" fmla="*/ 746818 w 1432618"/>
                <a:gd name="connsiteY3-2952" fmla="*/ 2343337 h 3550128"/>
                <a:gd name="connsiteX4-2953" fmla="*/ 560128 w 1432618"/>
                <a:gd name="connsiteY4-2954" fmla="*/ 1884232 h 3550128"/>
                <a:gd name="connsiteX5-2955" fmla="*/ 58 w 1432618"/>
                <a:gd name="connsiteY5-2956" fmla="*/ 1832797 h 3550128"/>
                <a:gd name="connsiteX6-2957" fmla="*/ 394393 w 1432618"/>
                <a:gd name="connsiteY6-2958" fmla="*/ 1705162 h 3550128"/>
                <a:gd name="connsiteX7-2959" fmla="*/ 642043 w 1432618"/>
                <a:gd name="connsiteY7-2960" fmla="*/ 1838512 h 3550128"/>
                <a:gd name="connsiteX8-2961" fmla="*/ 689668 w 1432618"/>
                <a:gd name="connsiteY8-2962" fmla="*/ 1609912 h 3550128"/>
                <a:gd name="connsiteX9-2963" fmla="*/ 823018 w 1432618"/>
                <a:gd name="connsiteY9-2964" fmla="*/ 1295587 h 3550128"/>
                <a:gd name="connsiteX10-2965" fmla="*/ 765868 w 1432618"/>
                <a:gd name="connsiteY10-2966" fmla="*/ 771712 h 3550128"/>
                <a:gd name="connsiteX11-2967" fmla="*/ 537268 w 1432618"/>
                <a:gd name="connsiteY11-2968" fmla="*/ 628837 h 3550128"/>
                <a:gd name="connsiteX12-2969" fmla="*/ 689668 w 1432618"/>
                <a:gd name="connsiteY12-2970" fmla="*/ 628837 h 3550128"/>
                <a:gd name="connsiteX13-2971" fmla="*/ 765868 w 1432618"/>
                <a:gd name="connsiteY13-2972" fmla="*/ 714562 h 3550128"/>
                <a:gd name="connsiteX14-2973" fmla="*/ 870643 w 1432618"/>
                <a:gd name="connsiteY14-2974" fmla="*/ 187 h 3550128"/>
                <a:gd name="connsiteX15-2975" fmla="*/ 832543 w 1432618"/>
                <a:gd name="connsiteY15-2976" fmla="*/ 647887 h 3550128"/>
                <a:gd name="connsiteX16-2977" fmla="*/ 908743 w 1432618"/>
                <a:gd name="connsiteY16-2978" fmla="*/ 1038412 h 3550128"/>
                <a:gd name="connsiteX17-2979" fmla="*/ 937318 w 1432618"/>
                <a:gd name="connsiteY17-2980" fmla="*/ 1286062 h 3550128"/>
                <a:gd name="connsiteX18-2981" fmla="*/ 1108768 w 1432618"/>
                <a:gd name="connsiteY18-2982" fmla="*/ 1152712 h 3550128"/>
                <a:gd name="connsiteX19-2983" fmla="*/ 1375468 w 1432618"/>
                <a:gd name="connsiteY19-2984" fmla="*/ 1133662 h 3550128"/>
                <a:gd name="connsiteX20-2985" fmla="*/ 1108768 w 1432618"/>
                <a:gd name="connsiteY20-2986" fmla="*/ 1216212 h 3550128"/>
                <a:gd name="connsiteX21-2987" fmla="*/ 889693 w 1432618"/>
                <a:gd name="connsiteY21-2988" fmla="*/ 1489262 h 3550128"/>
                <a:gd name="connsiteX22-2989" fmla="*/ 835718 w 1432618"/>
                <a:gd name="connsiteY22-2990" fmla="*/ 1857562 h 3550128"/>
                <a:gd name="connsiteX23-2991" fmla="*/ 1003993 w 1432618"/>
                <a:gd name="connsiteY23-2992" fmla="*/ 2270312 h 3550128"/>
                <a:gd name="connsiteX24-2993" fmla="*/ 896043 w 1432618"/>
                <a:gd name="connsiteY24-2994" fmla="*/ 2540187 h 3550128"/>
                <a:gd name="connsiteX25-2995" fmla="*/ 1213543 w 1432618"/>
                <a:gd name="connsiteY25-2996" fmla="*/ 2495737 h 3550128"/>
                <a:gd name="connsiteX26-2997" fmla="*/ 1432618 w 1432618"/>
                <a:gd name="connsiteY26-2998" fmla="*/ 2588606 h 3550128"/>
                <a:gd name="connsiteX27-2999" fmla="*/ 1188143 w 1432618"/>
                <a:gd name="connsiteY27-3000" fmla="*/ 2552887 h 3550128"/>
                <a:gd name="connsiteX28-3001" fmla="*/ 832543 w 1432618"/>
                <a:gd name="connsiteY28-3002" fmla="*/ 2695762 h 3550128"/>
                <a:gd name="connsiteX29-3003" fmla="*/ 689668 w 1432618"/>
                <a:gd name="connsiteY29-3004" fmla="*/ 3048187 h 3550128"/>
                <a:gd name="connsiteX30-3005" fmla="*/ 918268 w 1432618"/>
                <a:gd name="connsiteY30-3006" fmla="*/ 3381562 h 3550128"/>
                <a:gd name="connsiteX31-3007" fmla="*/ 1016693 w 1432618"/>
                <a:gd name="connsiteY31-3008" fmla="*/ 3543487 h 3550128"/>
                <a:gd name="connsiteX0-3009" fmla="*/ 1016693 w 1432618"/>
                <a:gd name="connsiteY0-3010" fmla="*/ 3543487 h 3550128"/>
                <a:gd name="connsiteX1-3011" fmla="*/ 591243 w 1432618"/>
                <a:gd name="connsiteY1-3012" fmla="*/ 3549837 h 3550128"/>
                <a:gd name="connsiteX2-3013" fmla="*/ 394393 w 1432618"/>
                <a:gd name="connsiteY2-3014" fmla="*/ 3038662 h 3550128"/>
                <a:gd name="connsiteX3-3015" fmla="*/ 746818 w 1432618"/>
                <a:gd name="connsiteY3-3016" fmla="*/ 2343337 h 3550128"/>
                <a:gd name="connsiteX4-3017" fmla="*/ 560128 w 1432618"/>
                <a:gd name="connsiteY4-3018" fmla="*/ 1884232 h 3550128"/>
                <a:gd name="connsiteX5-3019" fmla="*/ 58 w 1432618"/>
                <a:gd name="connsiteY5-3020" fmla="*/ 1832797 h 3550128"/>
                <a:gd name="connsiteX6-3021" fmla="*/ 394393 w 1432618"/>
                <a:gd name="connsiteY6-3022" fmla="*/ 1705162 h 3550128"/>
                <a:gd name="connsiteX7-3023" fmla="*/ 642043 w 1432618"/>
                <a:gd name="connsiteY7-3024" fmla="*/ 1838512 h 3550128"/>
                <a:gd name="connsiteX8-3025" fmla="*/ 689668 w 1432618"/>
                <a:gd name="connsiteY8-3026" fmla="*/ 1609912 h 3550128"/>
                <a:gd name="connsiteX9-3027" fmla="*/ 823018 w 1432618"/>
                <a:gd name="connsiteY9-3028" fmla="*/ 1295587 h 3550128"/>
                <a:gd name="connsiteX10-3029" fmla="*/ 765868 w 1432618"/>
                <a:gd name="connsiteY10-3030" fmla="*/ 771712 h 3550128"/>
                <a:gd name="connsiteX11-3031" fmla="*/ 537268 w 1432618"/>
                <a:gd name="connsiteY11-3032" fmla="*/ 628837 h 3550128"/>
                <a:gd name="connsiteX12-3033" fmla="*/ 689668 w 1432618"/>
                <a:gd name="connsiteY12-3034" fmla="*/ 628837 h 3550128"/>
                <a:gd name="connsiteX13-3035" fmla="*/ 765868 w 1432618"/>
                <a:gd name="connsiteY13-3036" fmla="*/ 714562 h 3550128"/>
                <a:gd name="connsiteX14-3037" fmla="*/ 870643 w 1432618"/>
                <a:gd name="connsiteY14-3038" fmla="*/ 187 h 3550128"/>
                <a:gd name="connsiteX15-3039" fmla="*/ 832543 w 1432618"/>
                <a:gd name="connsiteY15-3040" fmla="*/ 647887 h 3550128"/>
                <a:gd name="connsiteX16-3041" fmla="*/ 908743 w 1432618"/>
                <a:gd name="connsiteY16-3042" fmla="*/ 1038412 h 3550128"/>
                <a:gd name="connsiteX17-3043" fmla="*/ 937318 w 1432618"/>
                <a:gd name="connsiteY17-3044" fmla="*/ 1286062 h 3550128"/>
                <a:gd name="connsiteX18-3045" fmla="*/ 1108768 w 1432618"/>
                <a:gd name="connsiteY18-3046" fmla="*/ 1152712 h 3550128"/>
                <a:gd name="connsiteX19-3047" fmla="*/ 1375468 w 1432618"/>
                <a:gd name="connsiteY19-3048" fmla="*/ 1133662 h 3550128"/>
                <a:gd name="connsiteX20-3049" fmla="*/ 1108768 w 1432618"/>
                <a:gd name="connsiteY20-3050" fmla="*/ 1216212 h 3550128"/>
                <a:gd name="connsiteX21-3051" fmla="*/ 889693 w 1432618"/>
                <a:gd name="connsiteY21-3052" fmla="*/ 1489262 h 3550128"/>
                <a:gd name="connsiteX22-3053" fmla="*/ 835718 w 1432618"/>
                <a:gd name="connsiteY22-3054" fmla="*/ 1857562 h 3550128"/>
                <a:gd name="connsiteX23-3055" fmla="*/ 1003993 w 1432618"/>
                <a:gd name="connsiteY23-3056" fmla="*/ 2270312 h 3550128"/>
                <a:gd name="connsiteX24-3057" fmla="*/ 896043 w 1432618"/>
                <a:gd name="connsiteY24-3058" fmla="*/ 2540187 h 3550128"/>
                <a:gd name="connsiteX25-3059" fmla="*/ 1213543 w 1432618"/>
                <a:gd name="connsiteY25-3060" fmla="*/ 2495737 h 3550128"/>
                <a:gd name="connsiteX26-3061" fmla="*/ 1432618 w 1432618"/>
                <a:gd name="connsiteY26-3062" fmla="*/ 2588606 h 3550128"/>
                <a:gd name="connsiteX27-3063" fmla="*/ 1188143 w 1432618"/>
                <a:gd name="connsiteY27-3064" fmla="*/ 2552887 h 3550128"/>
                <a:gd name="connsiteX28-3065" fmla="*/ 832543 w 1432618"/>
                <a:gd name="connsiteY28-3066" fmla="*/ 2695762 h 3550128"/>
                <a:gd name="connsiteX29-3067" fmla="*/ 689668 w 1432618"/>
                <a:gd name="connsiteY29-3068" fmla="*/ 3048187 h 3550128"/>
                <a:gd name="connsiteX30-3069" fmla="*/ 918268 w 1432618"/>
                <a:gd name="connsiteY30-3070" fmla="*/ 3381562 h 3550128"/>
                <a:gd name="connsiteX31-3071" fmla="*/ 1016693 w 1432618"/>
                <a:gd name="connsiteY31-3072" fmla="*/ 3543487 h 3550128"/>
                <a:gd name="connsiteX0-3073" fmla="*/ 1016693 w 1432618"/>
                <a:gd name="connsiteY0-3074" fmla="*/ 3543487 h 3550128"/>
                <a:gd name="connsiteX1-3075" fmla="*/ 591243 w 1432618"/>
                <a:gd name="connsiteY1-3076" fmla="*/ 3549837 h 3550128"/>
                <a:gd name="connsiteX2-3077" fmla="*/ 394393 w 1432618"/>
                <a:gd name="connsiteY2-3078" fmla="*/ 3038662 h 3550128"/>
                <a:gd name="connsiteX3-3079" fmla="*/ 746818 w 1432618"/>
                <a:gd name="connsiteY3-3080" fmla="*/ 2343337 h 3550128"/>
                <a:gd name="connsiteX4-3081" fmla="*/ 560128 w 1432618"/>
                <a:gd name="connsiteY4-3082" fmla="*/ 1884232 h 3550128"/>
                <a:gd name="connsiteX5-3083" fmla="*/ 58 w 1432618"/>
                <a:gd name="connsiteY5-3084" fmla="*/ 1832797 h 3550128"/>
                <a:gd name="connsiteX6-3085" fmla="*/ 394393 w 1432618"/>
                <a:gd name="connsiteY6-3086" fmla="*/ 1705162 h 3550128"/>
                <a:gd name="connsiteX7-3087" fmla="*/ 642043 w 1432618"/>
                <a:gd name="connsiteY7-3088" fmla="*/ 1838512 h 3550128"/>
                <a:gd name="connsiteX8-3089" fmla="*/ 689668 w 1432618"/>
                <a:gd name="connsiteY8-3090" fmla="*/ 1609912 h 3550128"/>
                <a:gd name="connsiteX9-3091" fmla="*/ 823018 w 1432618"/>
                <a:gd name="connsiteY9-3092" fmla="*/ 1295587 h 3550128"/>
                <a:gd name="connsiteX10-3093" fmla="*/ 765868 w 1432618"/>
                <a:gd name="connsiteY10-3094" fmla="*/ 771712 h 3550128"/>
                <a:gd name="connsiteX11-3095" fmla="*/ 537268 w 1432618"/>
                <a:gd name="connsiteY11-3096" fmla="*/ 628837 h 3550128"/>
                <a:gd name="connsiteX12-3097" fmla="*/ 689668 w 1432618"/>
                <a:gd name="connsiteY12-3098" fmla="*/ 628837 h 3550128"/>
                <a:gd name="connsiteX13-3099" fmla="*/ 765868 w 1432618"/>
                <a:gd name="connsiteY13-3100" fmla="*/ 714562 h 3550128"/>
                <a:gd name="connsiteX14-3101" fmla="*/ 870643 w 1432618"/>
                <a:gd name="connsiteY14-3102" fmla="*/ 187 h 3550128"/>
                <a:gd name="connsiteX15-3103" fmla="*/ 832543 w 1432618"/>
                <a:gd name="connsiteY15-3104" fmla="*/ 647887 h 3550128"/>
                <a:gd name="connsiteX16-3105" fmla="*/ 908743 w 1432618"/>
                <a:gd name="connsiteY16-3106" fmla="*/ 1038412 h 3550128"/>
                <a:gd name="connsiteX17-3107" fmla="*/ 937318 w 1432618"/>
                <a:gd name="connsiteY17-3108" fmla="*/ 1286062 h 3550128"/>
                <a:gd name="connsiteX18-3109" fmla="*/ 1108768 w 1432618"/>
                <a:gd name="connsiteY18-3110" fmla="*/ 1152712 h 3550128"/>
                <a:gd name="connsiteX19-3111" fmla="*/ 1375468 w 1432618"/>
                <a:gd name="connsiteY19-3112" fmla="*/ 1133662 h 3550128"/>
                <a:gd name="connsiteX20-3113" fmla="*/ 1108768 w 1432618"/>
                <a:gd name="connsiteY20-3114" fmla="*/ 1216212 h 3550128"/>
                <a:gd name="connsiteX21-3115" fmla="*/ 889693 w 1432618"/>
                <a:gd name="connsiteY21-3116" fmla="*/ 1489262 h 3550128"/>
                <a:gd name="connsiteX22-3117" fmla="*/ 835718 w 1432618"/>
                <a:gd name="connsiteY22-3118" fmla="*/ 1857562 h 3550128"/>
                <a:gd name="connsiteX23-3119" fmla="*/ 1003993 w 1432618"/>
                <a:gd name="connsiteY23-3120" fmla="*/ 2270312 h 3550128"/>
                <a:gd name="connsiteX24-3121" fmla="*/ 896043 w 1432618"/>
                <a:gd name="connsiteY24-3122" fmla="*/ 2540187 h 3550128"/>
                <a:gd name="connsiteX25-3123" fmla="*/ 1213543 w 1432618"/>
                <a:gd name="connsiteY25-3124" fmla="*/ 2495737 h 3550128"/>
                <a:gd name="connsiteX26-3125" fmla="*/ 1432618 w 1432618"/>
                <a:gd name="connsiteY26-3126" fmla="*/ 2588606 h 3550128"/>
                <a:gd name="connsiteX27-3127" fmla="*/ 1188143 w 1432618"/>
                <a:gd name="connsiteY27-3128" fmla="*/ 2552887 h 3550128"/>
                <a:gd name="connsiteX28-3129" fmla="*/ 832543 w 1432618"/>
                <a:gd name="connsiteY28-3130" fmla="*/ 2695762 h 3550128"/>
                <a:gd name="connsiteX29-3131" fmla="*/ 689668 w 1432618"/>
                <a:gd name="connsiteY29-3132" fmla="*/ 3048187 h 3550128"/>
                <a:gd name="connsiteX30-3133" fmla="*/ 918268 w 1432618"/>
                <a:gd name="connsiteY30-3134" fmla="*/ 3381562 h 3550128"/>
                <a:gd name="connsiteX31-3135" fmla="*/ 1016693 w 1432618"/>
                <a:gd name="connsiteY31-3136" fmla="*/ 3543487 h 3550128"/>
                <a:gd name="connsiteX0-3137" fmla="*/ 1016693 w 1432618"/>
                <a:gd name="connsiteY0-3138" fmla="*/ 3543487 h 3550128"/>
                <a:gd name="connsiteX1-3139" fmla="*/ 591243 w 1432618"/>
                <a:gd name="connsiteY1-3140" fmla="*/ 3549837 h 3550128"/>
                <a:gd name="connsiteX2-3141" fmla="*/ 394393 w 1432618"/>
                <a:gd name="connsiteY2-3142" fmla="*/ 3038662 h 3550128"/>
                <a:gd name="connsiteX3-3143" fmla="*/ 746818 w 1432618"/>
                <a:gd name="connsiteY3-3144" fmla="*/ 2343337 h 3550128"/>
                <a:gd name="connsiteX4-3145" fmla="*/ 560128 w 1432618"/>
                <a:gd name="connsiteY4-3146" fmla="*/ 1884232 h 3550128"/>
                <a:gd name="connsiteX5-3147" fmla="*/ 58 w 1432618"/>
                <a:gd name="connsiteY5-3148" fmla="*/ 1832797 h 3550128"/>
                <a:gd name="connsiteX6-3149" fmla="*/ 394393 w 1432618"/>
                <a:gd name="connsiteY6-3150" fmla="*/ 1705162 h 3550128"/>
                <a:gd name="connsiteX7-3151" fmla="*/ 642043 w 1432618"/>
                <a:gd name="connsiteY7-3152" fmla="*/ 1838512 h 3550128"/>
                <a:gd name="connsiteX8-3153" fmla="*/ 689668 w 1432618"/>
                <a:gd name="connsiteY8-3154" fmla="*/ 1609912 h 3550128"/>
                <a:gd name="connsiteX9-3155" fmla="*/ 823018 w 1432618"/>
                <a:gd name="connsiteY9-3156" fmla="*/ 1295587 h 3550128"/>
                <a:gd name="connsiteX10-3157" fmla="*/ 765868 w 1432618"/>
                <a:gd name="connsiteY10-3158" fmla="*/ 771712 h 3550128"/>
                <a:gd name="connsiteX11-3159" fmla="*/ 537268 w 1432618"/>
                <a:gd name="connsiteY11-3160" fmla="*/ 628837 h 3550128"/>
                <a:gd name="connsiteX12-3161" fmla="*/ 689668 w 1432618"/>
                <a:gd name="connsiteY12-3162" fmla="*/ 628837 h 3550128"/>
                <a:gd name="connsiteX13-3163" fmla="*/ 765868 w 1432618"/>
                <a:gd name="connsiteY13-3164" fmla="*/ 714562 h 3550128"/>
                <a:gd name="connsiteX14-3165" fmla="*/ 870643 w 1432618"/>
                <a:gd name="connsiteY14-3166" fmla="*/ 187 h 3550128"/>
                <a:gd name="connsiteX15-3167" fmla="*/ 832543 w 1432618"/>
                <a:gd name="connsiteY15-3168" fmla="*/ 647887 h 3550128"/>
                <a:gd name="connsiteX16-3169" fmla="*/ 908743 w 1432618"/>
                <a:gd name="connsiteY16-3170" fmla="*/ 1038412 h 3550128"/>
                <a:gd name="connsiteX17-3171" fmla="*/ 937318 w 1432618"/>
                <a:gd name="connsiteY17-3172" fmla="*/ 1286062 h 3550128"/>
                <a:gd name="connsiteX18-3173" fmla="*/ 1108768 w 1432618"/>
                <a:gd name="connsiteY18-3174" fmla="*/ 1152712 h 3550128"/>
                <a:gd name="connsiteX19-3175" fmla="*/ 1375468 w 1432618"/>
                <a:gd name="connsiteY19-3176" fmla="*/ 1133662 h 3550128"/>
                <a:gd name="connsiteX20-3177" fmla="*/ 1108768 w 1432618"/>
                <a:gd name="connsiteY20-3178" fmla="*/ 1216212 h 3550128"/>
                <a:gd name="connsiteX21-3179" fmla="*/ 889693 w 1432618"/>
                <a:gd name="connsiteY21-3180" fmla="*/ 1489262 h 3550128"/>
                <a:gd name="connsiteX22-3181" fmla="*/ 835718 w 1432618"/>
                <a:gd name="connsiteY22-3182" fmla="*/ 1857562 h 3550128"/>
                <a:gd name="connsiteX23-3183" fmla="*/ 1003993 w 1432618"/>
                <a:gd name="connsiteY23-3184" fmla="*/ 2270312 h 3550128"/>
                <a:gd name="connsiteX24-3185" fmla="*/ 896043 w 1432618"/>
                <a:gd name="connsiteY24-3186" fmla="*/ 2540187 h 3550128"/>
                <a:gd name="connsiteX25-3187" fmla="*/ 1213543 w 1432618"/>
                <a:gd name="connsiteY25-3188" fmla="*/ 2495737 h 3550128"/>
                <a:gd name="connsiteX26-3189" fmla="*/ 1432618 w 1432618"/>
                <a:gd name="connsiteY26-3190" fmla="*/ 2588606 h 3550128"/>
                <a:gd name="connsiteX27-3191" fmla="*/ 1188143 w 1432618"/>
                <a:gd name="connsiteY27-3192" fmla="*/ 2552887 h 3550128"/>
                <a:gd name="connsiteX28-3193" fmla="*/ 832543 w 1432618"/>
                <a:gd name="connsiteY28-3194" fmla="*/ 2695762 h 3550128"/>
                <a:gd name="connsiteX29-3195" fmla="*/ 689668 w 1432618"/>
                <a:gd name="connsiteY29-3196" fmla="*/ 3048187 h 3550128"/>
                <a:gd name="connsiteX30-3197" fmla="*/ 918268 w 1432618"/>
                <a:gd name="connsiteY30-3198" fmla="*/ 3381562 h 3550128"/>
                <a:gd name="connsiteX31-3199" fmla="*/ 1016693 w 1432618"/>
                <a:gd name="connsiteY31-3200" fmla="*/ 3543487 h 3550128"/>
                <a:gd name="connsiteX0-3201" fmla="*/ 1016693 w 1432618"/>
                <a:gd name="connsiteY0-3202" fmla="*/ 3543487 h 3550128"/>
                <a:gd name="connsiteX1-3203" fmla="*/ 591243 w 1432618"/>
                <a:gd name="connsiteY1-3204" fmla="*/ 3549837 h 3550128"/>
                <a:gd name="connsiteX2-3205" fmla="*/ 394393 w 1432618"/>
                <a:gd name="connsiteY2-3206" fmla="*/ 3038662 h 3550128"/>
                <a:gd name="connsiteX3-3207" fmla="*/ 746818 w 1432618"/>
                <a:gd name="connsiteY3-3208" fmla="*/ 2343337 h 3550128"/>
                <a:gd name="connsiteX4-3209" fmla="*/ 560128 w 1432618"/>
                <a:gd name="connsiteY4-3210" fmla="*/ 1884232 h 3550128"/>
                <a:gd name="connsiteX5-3211" fmla="*/ 58 w 1432618"/>
                <a:gd name="connsiteY5-3212" fmla="*/ 1832797 h 3550128"/>
                <a:gd name="connsiteX6-3213" fmla="*/ 394393 w 1432618"/>
                <a:gd name="connsiteY6-3214" fmla="*/ 1705162 h 3550128"/>
                <a:gd name="connsiteX7-3215" fmla="*/ 642043 w 1432618"/>
                <a:gd name="connsiteY7-3216" fmla="*/ 1838512 h 3550128"/>
                <a:gd name="connsiteX8-3217" fmla="*/ 689668 w 1432618"/>
                <a:gd name="connsiteY8-3218" fmla="*/ 1609912 h 3550128"/>
                <a:gd name="connsiteX9-3219" fmla="*/ 823018 w 1432618"/>
                <a:gd name="connsiteY9-3220" fmla="*/ 1295587 h 3550128"/>
                <a:gd name="connsiteX10-3221" fmla="*/ 765868 w 1432618"/>
                <a:gd name="connsiteY10-3222" fmla="*/ 771712 h 3550128"/>
                <a:gd name="connsiteX11-3223" fmla="*/ 537268 w 1432618"/>
                <a:gd name="connsiteY11-3224" fmla="*/ 628837 h 3550128"/>
                <a:gd name="connsiteX12-3225" fmla="*/ 689668 w 1432618"/>
                <a:gd name="connsiteY12-3226" fmla="*/ 628837 h 3550128"/>
                <a:gd name="connsiteX13-3227" fmla="*/ 765868 w 1432618"/>
                <a:gd name="connsiteY13-3228" fmla="*/ 714562 h 3550128"/>
                <a:gd name="connsiteX14-3229" fmla="*/ 870643 w 1432618"/>
                <a:gd name="connsiteY14-3230" fmla="*/ 187 h 3550128"/>
                <a:gd name="connsiteX15-3231" fmla="*/ 832543 w 1432618"/>
                <a:gd name="connsiteY15-3232" fmla="*/ 647887 h 3550128"/>
                <a:gd name="connsiteX16-3233" fmla="*/ 908743 w 1432618"/>
                <a:gd name="connsiteY16-3234" fmla="*/ 1038412 h 3550128"/>
                <a:gd name="connsiteX17-3235" fmla="*/ 937318 w 1432618"/>
                <a:gd name="connsiteY17-3236" fmla="*/ 1286062 h 3550128"/>
                <a:gd name="connsiteX18-3237" fmla="*/ 1108768 w 1432618"/>
                <a:gd name="connsiteY18-3238" fmla="*/ 1152712 h 3550128"/>
                <a:gd name="connsiteX19-3239" fmla="*/ 1375468 w 1432618"/>
                <a:gd name="connsiteY19-3240" fmla="*/ 1133662 h 3550128"/>
                <a:gd name="connsiteX20-3241" fmla="*/ 1108768 w 1432618"/>
                <a:gd name="connsiteY20-3242" fmla="*/ 1216212 h 3550128"/>
                <a:gd name="connsiteX21-3243" fmla="*/ 889693 w 1432618"/>
                <a:gd name="connsiteY21-3244" fmla="*/ 1489262 h 3550128"/>
                <a:gd name="connsiteX22-3245" fmla="*/ 835718 w 1432618"/>
                <a:gd name="connsiteY22-3246" fmla="*/ 1857562 h 3550128"/>
                <a:gd name="connsiteX23-3247" fmla="*/ 1003993 w 1432618"/>
                <a:gd name="connsiteY23-3248" fmla="*/ 2270312 h 3550128"/>
                <a:gd name="connsiteX24-3249" fmla="*/ 896043 w 1432618"/>
                <a:gd name="connsiteY24-3250" fmla="*/ 2540187 h 3550128"/>
                <a:gd name="connsiteX25-3251" fmla="*/ 1213543 w 1432618"/>
                <a:gd name="connsiteY25-3252" fmla="*/ 2495737 h 3550128"/>
                <a:gd name="connsiteX26-3253" fmla="*/ 1432618 w 1432618"/>
                <a:gd name="connsiteY26-3254" fmla="*/ 2588606 h 3550128"/>
                <a:gd name="connsiteX27-3255" fmla="*/ 1188143 w 1432618"/>
                <a:gd name="connsiteY27-3256" fmla="*/ 2552887 h 3550128"/>
                <a:gd name="connsiteX28-3257" fmla="*/ 832543 w 1432618"/>
                <a:gd name="connsiteY28-3258" fmla="*/ 2695762 h 3550128"/>
                <a:gd name="connsiteX29-3259" fmla="*/ 689668 w 1432618"/>
                <a:gd name="connsiteY29-3260" fmla="*/ 3048187 h 3550128"/>
                <a:gd name="connsiteX30-3261" fmla="*/ 918268 w 1432618"/>
                <a:gd name="connsiteY30-3262" fmla="*/ 3381562 h 3550128"/>
                <a:gd name="connsiteX31-3263" fmla="*/ 1016693 w 1432618"/>
                <a:gd name="connsiteY31-3264" fmla="*/ 3543487 h 3550128"/>
                <a:gd name="connsiteX0-3265" fmla="*/ 1016693 w 1432618"/>
                <a:gd name="connsiteY0-3266" fmla="*/ 3543487 h 3550128"/>
                <a:gd name="connsiteX1-3267" fmla="*/ 591243 w 1432618"/>
                <a:gd name="connsiteY1-3268" fmla="*/ 3549837 h 3550128"/>
                <a:gd name="connsiteX2-3269" fmla="*/ 394393 w 1432618"/>
                <a:gd name="connsiteY2-3270" fmla="*/ 3038662 h 3550128"/>
                <a:gd name="connsiteX3-3271" fmla="*/ 746818 w 1432618"/>
                <a:gd name="connsiteY3-3272" fmla="*/ 2343337 h 3550128"/>
                <a:gd name="connsiteX4-3273" fmla="*/ 560128 w 1432618"/>
                <a:gd name="connsiteY4-3274" fmla="*/ 1884232 h 3550128"/>
                <a:gd name="connsiteX5-3275" fmla="*/ 58 w 1432618"/>
                <a:gd name="connsiteY5-3276" fmla="*/ 1832797 h 3550128"/>
                <a:gd name="connsiteX6-3277" fmla="*/ 394393 w 1432618"/>
                <a:gd name="connsiteY6-3278" fmla="*/ 1705162 h 3550128"/>
                <a:gd name="connsiteX7-3279" fmla="*/ 642043 w 1432618"/>
                <a:gd name="connsiteY7-3280" fmla="*/ 1838512 h 3550128"/>
                <a:gd name="connsiteX8-3281" fmla="*/ 689668 w 1432618"/>
                <a:gd name="connsiteY8-3282" fmla="*/ 1609912 h 3550128"/>
                <a:gd name="connsiteX9-3283" fmla="*/ 823018 w 1432618"/>
                <a:gd name="connsiteY9-3284" fmla="*/ 1295587 h 3550128"/>
                <a:gd name="connsiteX10-3285" fmla="*/ 765868 w 1432618"/>
                <a:gd name="connsiteY10-3286" fmla="*/ 771712 h 3550128"/>
                <a:gd name="connsiteX11-3287" fmla="*/ 537268 w 1432618"/>
                <a:gd name="connsiteY11-3288" fmla="*/ 628837 h 3550128"/>
                <a:gd name="connsiteX12-3289" fmla="*/ 689668 w 1432618"/>
                <a:gd name="connsiteY12-3290" fmla="*/ 628837 h 3550128"/>
                <a:gd name="connsiteX13-3291" fmla="*/ 765868 w 1432618"/>
                <a:gd name="connsiteY13-3292" fmla="*/ 714562 h 3550128"/>
                <a:gd name="connsiteX14-3293" fmla="*/ 870643 w 1432618"/>
                <a:gd name="connsiteY14-3294" fmla="*/ 187 h 3550128"/>
                <a:gd name="connsiteX15-3295" fmla="*/ 832543 w 1432618"/>
                <a:gd name="connsiteY15-3296" fmla="*/ 647887 h 3550128"/>
                <a:gd name="connsiteX16-3297" fmla="*/ 908743 w 1432618"/>
                <a:gd name="connsiteY16-3298" fmla="*/ 1038412 h 3550128"/>
                <a:gd name="connsiteX17-3299" fmla="*/ 937318 w 1432618"/>
                <a:gd name="connsiteY17-3300" fmla="*/ 1286062 h 3550128"/>
                <a:gd name="connsiteX18-3301" fmla="*/ 1099243 w 1432618"/>
                <a:gd name="connsiteY18-3302" fmla="*/ 1162237 h 3550128"/>
                <a:gd name="connsiteX19-3303" fmla="*/ 1375468 w 1432618"/>
                <a:gd name="connsiteY19-3304" fmla="*/ 1133662 h 3550128"/>
                <a:gd name="connsiteX20-3305" fmla="*/ 1108768 w 1432618"/>
                <a:gd name="connsiteY20-3306" fmla="*/ 1216212 h 3550128"/>
                <a:gd name="connsiteX21-3307" fmla="*/ 889693 w 1432618"/>
                <a:gd name="connsiteY21-3308" fmla="*/ 1489262 h 3550128"/>
                <a:gd name="connsiteX22-3309" fmla="*/ 835718 w 1432618"/>
                <a:gd name="connsiteY22-3310" fmla="*/ 1857562 h 3550128"/>
                <a:gd name="connsiteX23-3311" fmla="*/ 1003993 w 1432618"/>
                <a:gd name="connsiteY23-3312" fmla="*/ 2270312 h 3550128"/>
                <a:gd name="connsiteX24-3313" fmla="*/ 896043 w 1432618"/>
                <a:gd name="connsiteY24-3314" fmla="*/ 2540187 h 3550128"/>
                <a:gd name="connsiteX25-3315" fmla="*/ 1213543 w 1432618"/>
                <a:gd name="connsiteY25-3316" fmla="*/ 2495737 h 3550128"/>
                <a:gd name="connsiteX26-3317" fmla="*/ 1432618 w 1432618"/>
                <a:gd name="connsiteY26-3318" fmla="*/ 2588606 h 3550128"/>
                <a:gd name="connsiteX27-3319" fmla="*/ 1188143 w 1432618"/>
                <a:gd name="connsiteY27-3320" fmla="*/ 2552887 h 3550128"/>
                <a:gd name="connsiteX28-3321" fmla="*/ 832543 w 1432618"/>
                <a:gd name="connsiteY28-3322" fmla="*/ 2695762 h 3550128"/>
                <a:gd name="connsiteX29-3323" fmla="*/ 689668 w 1432618"/>
                <a:gd name="connsiteY29-3324" fmla="*/ 3048187 h 3550128"/>
                <a:gd name="connsiteX30-3325" fmla="*/ 918268 w 1432618"/>
                <a:gd name="connsiteY30-3326" fmla="*/ 3381562 h 3550128"/>
                <a:gd name="connsiteX31-3327" fmla="*/ 1016693 w 1432618"/>
                <a:gd name="connsiteY31-3328" fmla="*/ 3543487 h 3550128"/>
                <a:gd name="connsiteX0-3329" fmla="*/ 1016693 w 1432618"/>
                <a:gd name="connsiteY0-3330" fmla="*/ 3543487 h 3550128"/>
                <a:gd name="connsiteX1-3331" fmla="*/ 591243 w 1432618"/>
                <a:gd name="connsiteY1-3332" fmla="*/ 3549837 h 3550128"/>
                <a:gd name="connsiteX2-3333" fmla="*/ 394393 w 1432618"/>
                <a:gd name="connsiteY2-3334" fmla="*/ 3038662 h 3550128"/>
                <a:gd name="connsiteX3-3335" fmla="*/ 746818 w 1432618"/>
                <a:gd name="connsiteY3-3336" fmla="*/ 2343337 h 3550128"/>
                <a:gd name="connsiteX4-3337" fmla="*/ 560128 w 1432618"/>
                <a:gd name="connsiteY4-3338" fmla="*/ 1884232 h 3550128"/>
                <a:gd name="connsiteX5-3339" fmla="*/ 58 w 1432618"/>
                <a:gd name="connsiteY5-3340" fmla="*/ 1832797 h 3550128"/>
                <a:gd name="connsiteX6-3341" fmla="*/ 394393 w 1432618"/>
                <a:gd name="connsiteY6-3342" fmla="*/ 1705162 h 3550128"/>
                <a:gd name="connsiteX7-3343" fmla="*/ 642043 w 1432618"/>
                <a:gd name="connsiteY7-3344" fmla="*/ 1838512 h 3550128"/>
                <a:gd name="connsiteX8-3345" fmla="*/ 689668 w 1432618"/>
                <a:gd name="connsiteY8-3346" fmla="*/ 1609912 h 3550128"/>
                <a:gd name="connsiteX9-3347" fmla="*/ 823018 w 1432618"/>
                <a:gd name="connsiteY9-3348" fmla="*/ 1295587 h 3550128"/>
                <a:gd name="connsiteX10-3349" fmla="*/ 765868 w 1432618"/>
                <a:gd name="connsiteY10-3350" fmla="*/ 771712 h 3550128"/>
                <a:gd name="connsiteX11-3351" fmla="*/ 537268 w 1432618"/>
                <a:gd name="connsiteY11-3352" fmla="*/ 628837 h 3550128"/>
                <a:gd name="connsiteX12-3353" fmla="*/ 689668 w 1432618"/>
                <a:gd name="connsiteY12-3354" fmla="*/ 628837 h 3550128"/>
                <a:gd name="connsiteX13-3355" fmla="*/ 765868 w 1432618"/>
                <a:gd name="connsiteY13-3356" fmla="*/ 714562 h 3550128"/>
                <a:gd name="connsiteX14-3357" fmla="*/ 870643 w 1432618"/>
                <a:gd name="connsiteY14-3358" fmla="*/ 187 h 3550128"/>
                <a:gd name="connsiteX15-3359" fmla="*/ 832543 w 1432618"/>
                <a:gd name="connsiteY15-3360" fmla="*/ 647887 h 3550128"/>
                <a:gd name="connsiteX16-3361" fmla="*/ 908743 w 1432618"/>
                <a:gd name="connsiteY16-3362" fmla="*/ 1038412 h 3550128"/>
                <a:gd name="connsiteX17-3363" fmla="*/ 937318 w 1432618"/>
                <a:gd name="connsiteY17-3364" fmla="*/ 1286062 h 3550128"/>
                <a:gd name="connsiteX18-3365" fmla="*/ 1086543 w 1432618"/>
                <a:gd name="connsiteY18-3366" fmla="*/ 1149537 h 3550128"/>
                <a:gd name="connsiteX19-3367" fmla="*/ 1375468 w 1432618"/>
                <a:gd name="connsiteY19-3368" fmla="*/ 1133662 h 3550128"/>
                <a:gd name="connsiteX20-3369" fmla="*/ 1108768 w 1432618"/>
                <a:gd name="connsiteY20-3370" fmla="*/ 1216212 h 3550128"/>
                <a:gd name="connsiteX21-3371" fmla="*/ 889693 w 1432618"/>
                <a:gd name="connsiteY21-3372" fmla="*/ 1489262 h 3550128"/>
                <a:gd name="connsiteX22-3373" fmla="*/ 835718 w 1432618"/>
                <a:gd name="connsiteY22-3374" fmla="*/ 1857562 h 3550128"/>
                <a:gd name="connsiteX23-3375" fmla="*/ 1003993 w 1432618"/>
                <a:gd name="connsiteY23-3376" fmla="*/ 2270312 h 3550128"/>
                <a:gd name="connsiteX24-3377" fmla="*/ 896043 w 1432618"/>
                <a:gd name="connsiteY24-3378" fmla="*/ 2540187 h 3550128"/>
                <a:gd name="connsiteX25-3379" fmla="*/ 1213543 w 1432618"/>
                <a:gd name="connsiteY25-3380" fmla="*/ 2495737 h 3550128"/>
                <a:gd name="connsiteX26-3381" fmla="*/ 1432618 w 1432618"/>
                <a:gd name="connsiteY26-3382" fmla="*/ 2588606 h 3550128"/>
                <a:gd name="connsiteX27-3383" fmla="*/ 1188143 w 1432618"/>
                <a:gd name="connsiteY27-3384" fmla="*/ 2552887 h 3550128"/>
                <a:gd name="connsiteX28-3385" fmla="*/ 832543 w 1432618"/>
                <a:gd name="connsiteY28-3386" fmla="*/ 2695762 h 3550128"/>
                <a:gd name="connsiteX29-3387" fmla="*/ 689668 w 1432618"/>
                <a:gd name="connsiteY29-3388" fmla="*/ 3048187 h 3550128"/>
                <a:gd name="connsiteX30-3389" fmla="*/ 918268 w 1432618"/>
                <a:gd name="connsiteY30-3390" fmla="*/ 3381562 h 3550128"/>
                <a:gd name="connsiteX31-3391" fmla="*/ 1016693 w 1432618"/>
                <a:gd name="connsiteY31-3392" fmla="*/ 3543487 h 3550128"/>
                <a:gd name="connsiteX0-3393" fmla="*/ 1016693 w 1432618"/>
                <a:gd name="connsiteY0-3394" fmla="*/ 3543487 h 3550128"/>
                <a:gd name="connsiteX1-3395" fmla="*/ 591243 w 1432618"/>
                <a:gd name="connsiteY1-3396" fmla="*/ 3549837 h 3550128"/>
                <a:gd name="connsiteX2-3397" fmla="*/ 394393 w 1432618"/>
                <a:gd name="connsiteY2-3398" fmla="*/ 3038662 h 3550128"/>
                <a:gd name="connsiteX3-3399" fmla="*/ 746818 w 1432618"/>
                <a:gd name="connsiteY3-3400" fmla="*/ 2343337 h 3550128"/>
                <a:gd name="connsiteX4-3401" fmla="*/ 560128 w 1432618"/>
                <a:gd name="connsiteY4-3402" fmla="*/ 1884232 h 3550128"/>
                <a:gd name="connsiteX5-3403" fmla="*/ 58 w 1432618"/>
                <a:gd name="connsiteY5-3404" fmla="*/ 1832797 h 3550128"/>
                <a:gd name="connsiteX6-3405" fmla="*/ 394393 w 1432618"/>
                <a:gd name="connsiteY6-3406" fmla="*/ 1705162 h 3550128"/>
                <a:gd name="connsiteX7-3407" fmla="*/ 642043 w 1432618"/>
                <a:gd name="connsiteY7-3408" fmla="*/ 1838512 h 3550128"/>
                <a:gd name="connsiteX8-3409" fmla="*/ 689668 w 1432618"/>
                <a:gd name="connsiteY8-3410" fmla="*/ 1609912 h 3550128"/>
                <a:gd name="connsiteX9-3411" fmla="*/ 823018 w 1432618"/>
                <a:gd name="connsiteY9-3412" fmla="*/ 1295587 h 3550128"/>
                <a:gd name="connsiteX10-3413" fmla="*/ 765868 w 1432618"/>
                <a:gd name="connsiteY10-3414" fmla="*/ 771712 h 3550128"/>
                <a:gd name="connsiteX11-3415" fmla="*/ 537268 w 1432618"/>
                <a:gd name="connsiteY11-3416" fmla="*/ 628837 h 3550128"/>
                <a:gd name="connsiteX12-3417" fmla="*/ 689668 w 1432618"/>
                <a:gd name="connsiteY12-3418" fmla="*/ 628837 h 3550128"/>
                <a:gd name="connsiteX13-3419" fmla="*/ 765868 w 1432618"/>
                <a:gd name="connsiteY13-3420" fmla="*/ 714562 h 3550128"/>
                <a:gd name="connsiteX14-3421" fmla="*/ 870643 w 1432618"/>
                <a:gd name="connsiteY14-3422" fmla="*/ 187 h 3550128"/>
                <a:gd name="connsiteX15-3423" fmla="*/ 832543 w 1432618"/>
                <a:gd name="connsiteY15-3424" fmla="*/ 647887 h 3550128"/>
                <a:gd name="connsiteX16-3425" fmla="*/ 908743 w 1432618"/>
                <a:gd name="connsiteY16-3426" fmla="*/ 1038412 h 3550128"/>
                <a:gd name="connsiteX17-3427" fmla="*/ 937318 w 1432618"/>
                <a:gd name="connsiteY17-3428" fmla="*/ 1247962 h 3550128"/>
                <a:gd name="connsiteX18-3429" fmla="*/ 1086543 w 1432618"/>
                <a:gd name="connsiteY18-3430" fmla="*/ 1149537 h 3550128"/>
                <a:gd name="connsiteX19-3431" fmla="*/ 1375468 w 1432618"/>
                <a:gd name="connsiteY19-3432" fmla="*/ 1133662 h 3550128"/>
                <a:gd name="connsiteX20-3433" fmla="*/ 1108768 w 1432618"/>
                <a:gd name="connsiteY20-3434" fmla="*/ 1216212 h 3550128"/>
                <a:gd name="connsiteX21-3435" fmla="*/ 889693 w 1432618"/>
                <a:gd name="connsiteY21-3436" fmla="*/ 1489262 h 3550128"/>
                <a:gd name="connsiteX22-3437" fmla="*/ 835718 w 1432618"/>
                <a:gd name="connsiteY22-3438" fmla="*/ 1857562 h 3550128"/>
                <a:gd name="connsiteX23-3439" fmla="*/ 1003993 w 1432618"/>
                <a:gd name="connsiteY23-3440" fmla="*/ 2270312 h 3550128"/>
                <a:gd name="connsiteX24-3441" fmla="*/ 896043 w 1432618"/>
                <a:gd name="connsiteY24-3442" fmla="*/ 2540187 h 3550128"/>
                <a:gd name="connsiteX25-3443" fmla="*/ 1213543 w 1432618"/>
                <a:gd name="connsiteY25-3444" fmla="*/ 2495737 h 3550128"/>
                <a:gd name="connsiteX26-3445" fmla="*/ 1432618 w 1432618"/>
                <a:gd name="connsiteY26-3446" fmla="*/ 2588606 h 3550128"/>
                <a:gd name="connsiteX27-3447" fmla="*/ 1188143 w 1432618"/>
                <a:gd name="connsiteY27-3448" fmla="*/ 2552887 h 3550128"/>
                <a:gd name="connsiteX28-3449" fmla="*/ 832543 w 1432618"/>
                <a:gd name="connsiteY28-3450" fmla="*/ 2695762 h 3550128"/>
                <a:gd name="connsiteX29-3451" fmla="*/ 689668 w 1432618"/>
                <a:gd name="connsiteY29-3452" fmla="*/ 3048187 h 3550128"/>
                <a:gd name="connsiteX30-3453" fmla="*/ 918268 w 1432618"/>
                <a:gd name="connsiteY30-3454" fmla="*/ 3381562 h 3550128"/>
                <a:gd name="connsiteX31-3455" fmla="*/ 1016693 w 1432618"/>
                <a:gd name="connsiteY31-3456" fmla="*/ 3543487 h 3550128"/>
                <a:gd name="connsiteX0-3457" fmla="*/ 1016693 w 1432618"/>
                <a:gd name="connsiteY0-3458" fmla="*/ 3543487 h 3550128"/>
                <a:gd name="connsiteX1-3459" fmla="*/ 591243 w 1432618"/>
                <a:gd name="connsiteY1-3460" fmla="*/ 3549837 h 3550128"/>
                <a:gd name="connsiteX2-3461" fmla="*/ 394393 w 1432618"/>
                <a:gd name="connsiteY2-3462" fmla="*/ 3038662 h 3550128"/>
                <a:gd name="connsiteX3-3463" fmla="*/ 746818 w 1432618"/>
                <a:gd name="connsiteY3-3464" fmla="*/ 2343337 h 3550128"/>
                <a:gd name="connsiteX4-3465" fmla="*/ 560128 w 1432618"/>
                <a:gd name="connsiteY4-3466" fmla="*/ 1884232 h 3550128"/>
                <a:gd name="connsiteX5-3467" fmla="*/ 58 w 1432618"/>
                <a:gd name="connsiteY5-3468" fmla="*/ 1832797 h 3550128"/>
                <a:gd name="connsiteX6-3469" fmla="*/ 394393 w 1432618"/>
                <a:gd name="connsiteY6-3470" fmla="*/ 1705162 h 3550128"/>
                <a:gd name="connsiteX7-3471" fmla="*/ 642043 w 1432618"/>
                <a:gd name="connsiteY7-3472" fmla="*/ 1838512 h 3550128"/>
                <a:gd name="connsiteX8-3473" fmla="*/ 689668 w 1432618"/>
                <a:gd name="connsiteY8-3474" fmla="*/ 1609912 h 3550128"/>
                <a:gd name="connsiteX9-3475" fmla="*/ 823018 w 1432618"/>
                <a:gd name="connsiteY9-3476" fmla="*/ 1295587 h 3550128"/>
                <a:gd name="connsiteX10-3477" fmla="*/ 765868 w 1432618"/>
                <a:gd name="connsiteY10-3478" fmla="*/ 771712 h 3550128"/>
                <a:gd name="connsiteX11-3479" fmla="*/ 537268 w 1432618"/>
                <a:gd name="connsiteY11-3480" fmla="*/ 628837 h 3550128"/>
                <a:gd name="connsiteX12-3481" fmla="*/ 689668 w 1432618"/>
                <a:gd name="connsiteY12-3482" fmla="*/ 628837 h 3550128"/>
                <a:gd name="connsiteX13-3483" fmla="*/ 765868 w 1432618"/>
                <a:gd name="connsiteY13-3484" fmla="*/ 714562 h 3550128"/>
                <a:gd name="connsiteX14-3485" fmla="*/ 870643 w 1432618"/>
                <a:gd name="connsiteY14-3486" fmla="*/ 187 h 3550128"/>
                <a:gd name="connsiteX15-3487" fmla="*/ 832543 w 1432618"/>
                <a:gd name="connsiteY15-3488" fmla="*/ 647887 h 3550128"/>
                <a:gd name="connsiteX16-3489" fmla="*/ 908743 w 1432618"/>
                <a:gd name="connsiteY16-3490" fmla="*/ 1038412 h 3550128"/>
                <a:gd name="connsiteX17-3491" fmla="*/ 930968 w 1432618"/>
                <a:gd name="connsiteY17-3492" fmla="*/ 1257487 h 3550128"/>
                <a:gd name="connsiteX18-3493" fmla="*/ 1086543 w 1432618"/>
                <a:gd name="connsiteY18-3494" fmla="*/ 1149537 h 3550128"/>
                <a:gd name="connsiteX19-3495" fmla="*/ 1375468 w 1432618"/>
                <a:gd name="connsiteY19-3496" fmla="*/ 1133662 h 3550128"/>
                <a:gd name="connsiteX20-3497" fmla="*/ 1108768 w 1432618"/>
                <a:gd name="connsiteY20-3498" fmla="*/ 1216212 h 3550128"/>
                <a:gd name="connsiteX21-3499" fmla="*/ 889693 w 1432618"/>
                <a:gd name="connsiteY21-3500" fmla="*/ 1489262 h 3550128"/>
                <a:gd name="connsiteX22-3501" fmla="*/ 835718 w 1432618"/>
                <a:gd name="connsiteY22-3502" fmla="*/ 1857562 h 3550128"/>
                <a:gd name="connsiteX23-3503" fmla="*/ 1003993 w 1432618"/>
                <a:gd name="connsiteY23-3504" fmla="*/ 2270312 h 3550128"/>
                <a:gd name="connsiteX24-3505" fmla="*/ 896043 w 1432618"/>
                <a:gd name="connsiteY24-3506" fmla="*/ 2540187 h 3550128"/>
                <a:gd name="connsiteX25-3507" fmla="*/ 1213543 w 1432618"/>
                <a:gd name="connsiteY25-3508" fmla="*/ 2495737 h 3550128"/>
                <a:gd name="connsiteX26-3509" fmla="*/ 1432618 w 1432618"/>
                <a:gd name="connsiteY26-3510" fmla="*/ 2588606 h 3550128"/>
                <a:gd name="connsiteX27-3511" fmla="*/ 1188143 w 1432618"/>
                <a:gd name="connsiteY27-3512" fmla="*/ 2552887 h 3550128"/>
                <a:gd name="connsiteX28-3513" fmla="*/ 832543 w 1432618"/>
                <a:gd name="connsiteY28-3514" fmla="*/ 2695762 h 3550128"/>
                <a:gd name="connsiteX29-3515" fmla="*/ 689668 w 1432618"/>
                <a:gd name="connsiteY29-3516" fmla="*/ 3048187 h 3550128"/>
                <a:gd name="connsiteX30-3517" fmla="*/ 918268 w 1432618"/>
                <a:gd name="connsiteY30-3518" fmla="*/ 3381562 h 3550128"/>
                <a:gd name="connsiteX31-3519" fmla="*/ 1016693 w 1432618"/>
                <a:gd name="connsiteY31-3520" fmla="*/ 3543487 h 3550128"/>
                <a:gd name="connsiteX0-3521" fmla="*/ 1016693 w 1432618"/>
                <a:gd name="connsiteY0-3522" fmla="*/ 3543487 h 3550128"/>
                <a:gd name="connsiteX1-3523" fmla="*/ 591243 w 1432618"/>
                <a:gd name="connsiteY1-3524" fmla="*/ 3549837 h 3550128"/>
                <a:gd name="connsiteX2-3525" fmla="*/ 394393 w 1432618"/>
                <a:gd name="connsiteY2-3526" fmla="*/ 3038662 h 3550128"/>
                <a:gd name="connsiteX3-3527" fmla="*/ 746818 w 1432618"/>
                <a:gd name="connsiteY3-3528" fmla="*/ 2343337 h 3550128"/>
                <a:gd name="connsiteX4-3529" fmla="*/ 560128 w 1432618"/>
                <a:gd name="connsiteY4-3530" fmla="*/ 1884232 h 3550128"/>
                <a:gd name="connsiteX5-3531" fmla="*/ 58 w 1432618"/>
                <a:gd name="connsiteY5-3532" fmla="*/ 1832797 h 3550128"/>
                <a:gd name="connsiteX6-3533" fmla="*/ 394393 w 1432618"/>
                <a:gd name="connsiteY6-3534" fmla="*/ 1705162 h 3550128"/>
                <a:gd name="connsiteX7-3535" fmla="*/ 642043 w 1432618"/>
                <a:gd name="connsiteY7-3536" fmla="*/ 1838512 h 3550128"/>
                <a:gd name="connsiteX8-3537" fmla="*/ 689668 w 1432618"/>
                <a:gd name="connsiteY8-3538" fmla="*/ 1609912 h 3550128"/>
                <a:gd name="connsiteX9-3539" fmla="*/ 823018 w 1432618"/>
                <a:gd name="connsiteY9-3540" fmla="*/ 1295587 h 3550128"/>
                <a:gd name="connsiteX10-3541" fmla="*/ 765868 w 1432618"/>
                <a:gd name="connsiteY10-3542" fmla="*/ 771712 h 3550128"/>
                <a:gd name="connsiteX11-3543" fmla="*/ 537268 w 1432618"/>
                <a:gd name="connsiteY11-3544" fmla="*/ 628837 h 3550128"/>
                <a:gd name="connsiteX12-3545" fmla="*/ 689668 w 1432618"/>
                <a:gd name="connsiteY12-3546" fmla="*/ 628837 h 3550128"/>
                <a:gd name="connsiteX13-3547" fmla="*/ 765868 w 1432618"/>
                <a:gd name="connsiteY13-3548" fmla="*/ 714562 h 3550128"/>
                <a:gd name="connsiteX14-3549" fmla="*/ 870643 w 1432618"/>
                <a:gd name="connsiteY14-3550" fmla="*/ 187 h 3550128"/>
                <a:gd name="connsiteX15-3551" fmla="*/ 832543 w 1432618"/>
                <a:gd name="connsiteY15-3552" fmla="*/ 647887 h 3550128"/>
                <a:gd name="connsiteX16-3553" fmla="*/ 908743 w 1432618"/>
                <a:gd name="connsiteY16-3554" fmla="*/ 1038412 h 3550128"/>
                <a:gd name="connsiteX17-3555" fmla="*/ 930968 w 1432618"/>
                <a:gd name="connsiteY17-3556" fmla="*/ 1257487 h 3550128"/>
                <a:gd name="connsiteX18-3557" fmla="*/ 1086543 w 1432618"/>
                <a:gd name="connsiteY18-3558" fmla="*/ 1149537 h 3550128"/>
                <a:gd name="connsiteX19-3559" fmla="*/ 1375468 w 1432618"/>
                <a:gd name="connsiteY19-3560" fmla="*/ 1133662 h 3550128"/>
                <a:gd name="connsiteX20-3561" fmla="*/ 1108768 w 1432618"/>
                <a:gd name="connsiteY20-3562" fmla="*/ 1216212 h 3550128"/>
                <a:gd name="connsiteX21-3563" fmla="*/ 889693 w 1432618"/>
                <a:gd name="connsiteY21-3564" fmla="*/ 1489262 h 3550128"/>
                <a:gd name="connsiteX22-3565" fmla="*/ 835718 w 1432618"/>
                <a:gd name="connsiteY22-3566" fmla="*/ 1857562 h 3550128"/>
                <a:gd name="connsiteX23-3567" fmla="*/ 1003993 w 1432618"/>
                <a:gd name="connsiteY23-3568" fmla="*/ 2270312 h 3550128"/>
                <a:gd name="connsiteX24-3569" fmla="*/ 896043 w 1432618"/>
                <a:gd name="connsiteY24-3570" fmla="*/ 2540187 h 3550128"/>
                <a:gd name="connsiteX25-3571" fmla="*/ 1213543 w 1432618"/>
                <a:gd name="connsiteY25-3572" fmla="*/ 2495737 h 3550128"/>
                <a:gd name="connsiteX26-3573" fmla="*/ 1432618 w 1432618"/>
                <a:gd name="connsiteY26-3574" fmla="*/ 2588606 h 3550128"/>
                <a:gd name="connsiteX27-3575" fmla="*/ 1188143 w 1432618"/>
                <a:gd name="connsiteY27-3576" fmla="*/ 2552887 h 3550128"/>
                <a:gd name="connsiteX28-3577" fmla="*/ 832543 w 1432618"/>
                <a:gd name="connsiteY28-3578" fmla="*/ 2695762 h 3550128"/>
                <a:gd name="connsiteX29-3579" fmla="*/ 689668 w 1432618"/>
                <a:gd name="connsiteY29-3580" fmla="*/ 3048187 h 3550128"/>
                <a:gd name="connsiteX30-3581" fmla="*/ 918268 w 1432618"/>
                <a:gd name="connsiteY30-3582" fmla="*/ 3381562 h 3550128"/>
                <a:gd name="connsiteX31-3583" fmla="*/ 1016693 w 1432618"/>
                <a:gd name="connsiteY31-3584" fmla="*/ 3543487 h 3550128"/>
                <a:gd name="connsiteX0-3585" fmla="*/ 1016693 w 1432618"/>
                <a:gd name="connsiteY0-3586" fmla="*/ 3543487 h 3550128"/>
                <a:gd name="connsiteX1-3587" fmla="*/ 591243 w 1432618"/>
                <a:gd name="connsiteY1-3588" fmla="*/ 3549837 h 3550128"/>
                <a:gd name="connsiteX2-3589" fmla="*/ 394393 w 1432618"/>
                <a:gd name="connsiteY2-3590" fmla="*/ 3038662 h 3550128"/>
                <a:gd name="connsiteX3-3591" fmla="*/ 746818 w 1432618"/>
                <a:gd name="connsiteY3-3592" fmla="*/ 2343337 h 3550128"/>
                <a:gd name="connsiteX4-3593" fmla="*/ 560128 w 1432618"/>
                <a:gd name="connsiteY4-3594" fmla="*/ 1884232 h 3550128"/>
                <a:gd name="connsiteX5-3595" fmla="*/ 58 w 1432618"/>
                <a:gd name="connsiteY5-3596" fmla="*/ 1832797 h 3550128"/>
                <a:gd name="connsiteX6-3597" fmla="*/ 394393 w 1432618"/>
                <a:gd name="connsiteY6-3598" fmla="*/ 1705162 h 3550128"/>
                <a:gd name="connsiteX7-3599" fmla="*/ 642043 w 1432618"/>
                <a:gd name="connsiteY7-3600" fmla="*/ 1838512 h 3550128"/>
                <a:gd name="connsiteX8-3601" fmla="*/ 689668 w 1432618"/>
                <a:gd name="connsiteY8-3602" fmla="*/ 1609912 h 3550128"/>
                <a:gd name="connsiteX9-3603" fmla="*/ 823018 w 1432618"/>
                <a:gd name="connsiteY9-3604" fmla="*/ 1295587 h 3550128"/>
                <a:gd name="connsiteX10-3605" fmla="*/ 765868 w 1432618"/>
                <a:gd name="connsiteY10-3606" fmla="*/ 771712 h 3550128"/>
                <a:gd name="connsiteX11-3607" fmla="*/ 537268 w 1432618"/>
                <a:gd name="connsiteY11-3608" fmla="*/ 628837 h 3550128"/>
                <a:gd name="connsiteX12-3609" fmla="*/ 689668 w 1432618"/>
                <a:gd name="connsiteY12-3610" fmla="*/ 628837 h 3550128"/>
                <a:gd name="connsiteX13-3611" fmla="*/ 765868 w 1432618"/>
                <a:gd name="connsiteY13-3612" fmla="*/ 714562 h 3550128"/>
                <a:gd name="connsiteX14-3613" fmla="*/ 870643 w 1432618"/>
                <a:gd name="connsiteY14-3614" fmla="*/ 187 h 3550128"/>
                <a:gd name="connsiteX15-3615" fmla="*/ 832543 w 1432618"/>
                <a:gd name="connsiteY15-3616" fmla="*/ 647887 h 3550128"/>
                <a:gd name="connsiteX16-3617" fmla="*/ 908743 w 1432618"/>
                <a:gd name="connsiteY16-3618" fmla="*/ 1038412 h 3550128"/>
                <a:gd name="connsiteX17-3619" fmla="*/ 930968 w 1432618"/>
                <a:gd name="connsiteY17-3620" fmla="*/ 1257487 h 3550128"/>
                <a:gd name="connsiteX18-3621" fmla="*/ 1086543 w 1432618"/>
                <a:gd name="connsiteY18-3622" fmla="*/ 1149537 h 3550128"/>
                <a:gd name="connsiteX19-3623" fmla="*/ 1375468 w 1432618"/>
                <a:gd name="connsiteY19-3624" fmla="*/ 1133662 h 3550128"/>
                <a:gd name="connsiteX20-3625" fmla="*/ 1108768 w 1432618"/>
                <a:gd name="connsiteY20-3626" fmla="*/ 1216212 h 3550128"/>
                <a:gd name="connsiteX21-3627" fmla="*/ 889693 w 1432618"/>
                <a:gd name="connsiteY21-3628" fmla="*/ 1489262 h 3550128"/>
                <a:gd name="connsiteX22-3629" fmla="*/ 835718 w 1432618"/>
                <a:gd name="connsiteY22-3630" fmla="*/ 1857562 h 3550128"/>
                <a:gd name="connsiteX23-3631" fmla="*/ 1003993 w 1432618"/>
                <a:gd name="connsiteY23-3632" fmla="*/ 2270312 h 3550128"/>
                <a:gd name="connsiteX24-3633" fmla="*/ 896043 w 1432618"/>
                <a:gd name="connsiteY24-3634" fmla="*/ 2540187 h 3550128"/>
                <a:gd name="connsiteX25-3635" fmla="*/ 1213543 w 1432618"/>
                <a:gd name="connsiteY25-3636" fmla="*/ 2495737 h 3550128"/>
                <a:gd name="connsiteX26-3637" fmla="*/ 1432618 w 1432618"/>
                <a:gd name="connsiteY26-3638" fmla="*/ 2588606 h 3550128"/>
                <a:gd name="connsiteX27-3639" fmla="*/ 1188143 w 1432618"/>
                <a:gd name="connsiteY27-3640" fmla="*/ 2552887 h 3550128"/>
                <a:gd name="connsiteX28-3641" fmla="*/ 832543 w 1432618"/>
                <a:gd name="connsiteY28-3642" fmla="*/ 2695762 h 3550128"/>
                <a:gd name="connsiteX29-3643" fmla="*/ 689668 w 1432618"/>
                <a:gd name="connsiteY29-3644" fmla="*/ 3048187 h 3550128"/>
                <a:gd name="connsiteX30-3645" fmla="*/ 918268 w 1432618"/>
                <a:gd name="connsiteY30-3646" fmla="*/ 3381562 h 3550128"/>
                <a:gd name="connsiteX31-3647" fmla="*/ 1016693 w 1432618"/>
                <a:gd name="connsiteY31-3648" fmla="*/ 3543487 h 3550128"/>
                <a:gd name="connsiteX0-3649" fmla="*/ 1016693 w 1432618"/>
                <a:gd name="connsiteY0-3650" fmla="*/ 3543486 h 3550127"/>
                <a:gd name="connsiteX1-3651" fmla="*/ 591243 w 1432618"/>
                <a:gd name="connsiteY1-3652" fmla="*/ 3549836 h 3550127"/>
                <a:gd name="connsiteX2-3653" fmla="*/ 394393 w 1432618"/>
                <a:gd name="connsiteY2-3654" fmla="*/ 3038661 h 3550127"/>
                <a:gd name="connsiteX3-3655" fmla="*/ 746818 w 1432618"/>
                <a:gd name="connsiteY3-3656" fmla="*/ 2343336 h 3550127"/>
                <a:gd name="connsiteX4-3657" fmla="*/ 560128 w 1432618"/>
                <a:gd name="connsiteY4-3658" fmla="*/ 1884231 h 3550127"/>
                <a:gd name="connsiteX5-3659" fmla="*/ 58 w 1432618"/>
                <a:gd name="connsiteY5-3660" fmla="*/ 1832796 h 3550127"/>
                <a:gd name="connsiteX6-3661" fmla="*/ 394393 w 1432618"/>
                <a:gd name="connsiteY6-3662" fmla="*/ 1705161 h 3550127"/>
                <a:gd name="connsiteX7-3663" fmla="*/ 642043 w 1432618"/>
                <a:gd name="connsiteY7-3664" fmla="*/ 1838511 h 3550127"/>
                <a:gd name="connsiteX8-3665" fmla="*/ 689668 w 1432618"/>
                <a:gd name="connsiteY8-3666" fmla="*/ 1609911 h 3550127"/>
                <a:gd name="connsiteX9-3667" fmla="*/ 823018 w 1432618"/>
                <a:gd name="connsiteY9-3668" fmla="*/ 1295586 h 3550127"/>
                <a:gd name="connsiteX10-3669" fmla="*/ 765868 w 1432618"/>
                <a:gd name="connsiteY10-3670" fmla="*/ 771711 h 3550127"/>
                <a:gd name="connsiteX11-3671" fmla="*/ 537268 w 1432618"/>
                <a:gd name="connsiteY11-3672" fmla="*/ 628836 h 3550127"/>
                <a:gd name="connsiteX12-3673" fmla="*/ 689668 w 1432618"/>
                <a:gd name="connsiteY12-3674" fmla="*/ 628836 h 3550127"/>
                <a:gd name="connsiteX13-3675" fmla="*/ 765868 w 1432618"/>
                <a:gd name="connsiteY13-3676" fmla="*/ 714561 h 3550127"/>
                <a:gd name="connsiteX14-3677" fmla="*/ 870643 w 1432618"/>
                <a:gd name="connsiteY14-3678" fmla="*/ 186 h 3550127"/>
                <a:gd name="connsiteX15-3679" fmla="*/ 832543 w 1432618"/>
                <a:gd name="connsiteY15-3680" fmla="*/ 647886 h 3550127"/>
                <a:gd name="connsiteX16-3681" fmla="*/ 921443 w 1432618"/>
                <a:gd name="connsiteY16-3682" fmla="*/ 1009836 h 3550127"/>
                <a:gd name="connsiteX17-3683" fmla="*/ 930968 w 1432618"/>
                <a:gd name="connsiteY17-3684" fmla="*/ 1257486 h 3550127"/>
                <a:gd name="connsiteX18-3685" fmla="*/ 1086543 w 1432618"/>
                <a:gd name="connsiteY18-3686" fmla="*/ 1149536 h 3550127"/>
                <a:gd name="connsiteX19-3687" fmla="*/ 1375468 w 1432618"/>
                <a:gd name="connsiteY19-3688" fmla="*/ 1133661 h 3550127"/>
                <a:gd name="connsiteX20-3689" fmla="*/ 1108768 w 1432618"/>
                <a:gd name="connsiteY20-3690" fmla="*/ 1216211 h 3550127"/>
                <a:gd name="connsiteX21-3691" fmla="*/ 889693 w 1432618"/>
                <a:gd name="connsiteY21-3692" fmla="*/ 1489261 h 3550127"/>
                <a:gd name="connsiteX22-3693" fmla="*/ 835718 w 1432618"/>
                <a:gd name="connsiteY22-3694" fmla="*/ 1857561 h 3550127"/>
                <a:gd name="connsiteX23-3695" fmla="*/ 1003993 w 1432618"/>
                <a:gd name="connsiteY23-3696" fmla="*/ 2270311 h 3550127"/>
                <a:gd name="connsiteX24-3697" fmla="*/ 896043 w 1432618"/>
                <a:gd name="connsiteY24-3698" fmla="*/ 2540186 h 3550127"/>
                <a:gd name="connsiteX25-3699" fmla="*/ 1213543 w 1432618"/>
                <a:gd name="connsiteY25-3700" fmla="*/ 2495736 h 3550127"/>
                <a:gd name="connsiteX26-3701" fmla="*/ 1432618 w 1432618"/>
                <a:gd name="connsiteY26-3702" fmla="*/ 2588605 h 3550127"/>
                <a:gd name="connsiteX27-3703" fmla="*/ 1188143 w 1432618"/>
                <a:gd name="connsiteY27-3704" fmla="*/ 2552886 h 3550127"/>
                <a:gd name="connsiteX28-3705" fmla="*/ 832543 w 1432618"/>
                <a:gd name="connsiteY28-3706" fmla="*/ 2695761 h 3550127"/>
                <a:gd name="connsiteX29-3707" fmla="*/ 689668 w 1432618"/>
                <a:gd name="connsiteY29-3708" fmla="*/ 3048186 h 3550127"/>
                <a:gd name="connsiteX30-3709" fmla="*/ 918268 w 1432618"/>
                <a:gd name="connsiteY30-3710" fmla="*/ 3381561 h 3550127"/>
                <a:gd name="connsiteX31-3711" fmla="*/ 1016693 w 1432618"/>
                <a:gd name="connsiteY31-3712" fmla="*/ 3543486 h 3550127"/>
                <a:gd name="connsiteX0-3713" fmla="*/ 1016693 w 1432618"/>
                <a:gd name="connsiteY0-3714" fmla="*/ 3543524 h 3550165"/>
                <a:gd name="connsiteX1-3715" fmla="*/ 591243 w 1432618"/>
                <a:gd name="connsiteY1-3716" fmla="*/ 3549874 h 3550165"/>
                <a:gd name="connsiteX2-3717" fmla="*/ 394393 w 1432618"/>
                <a:gd name="connsiteY2-3718" fmla="*/ 3038699 h 3550165"/>
                <a:gd name="connsiteX3-3719" fmla="*/ 746818 w 1432618"/>
                <a:gd name="connsiteY3-3720" fmla="*/ 2343374 h 3550165"/>
                <a:gd name="connsiteX4-3721" fmla="*/ 560128 w 1432618"/>
                <a:gd name="connsiteY4-3722" fmla="*/ 1884269 h 3550165"/>
                <a:gd name="connsiteX5-3723" fmla="*/ 58 w 1432618"/>
                <a:gd name="connsiteY5-3724" fmla="*/ 1832834 h 3550165"/>
                <a:gd name="connsiteX6-3725" fmla="*/ 394393 w 1432618"/>
                <a:gd name="connsiteY6-3726" fmla="*/ 1705199 h 3550165"/>
                <a:gd name="connsiteX7-3727" fmla="*/ 642043 w 1432618"/>
                <a:gd name="connsiteY7-3728" fmla="*/ 1838549 h 3550165"/>
                <a:gd name="connsiteX8-3729" fmla="*/ 689668 w 1432618"/>
                <a:gd name="connsiteY8-3730" fmla="*/ 1609949 h 3550165"/>
                <a:gd name="connsiteX9-3731" fmla="*/ 823018 w 1432618"/>
                <a:gd name="connsiteY9-3732" fmla="*/ 1295624 h 3550165"/>
                <a:gd name="connsiteX10-3733" fmla="*/ 765868 w 1432618"/>
                <a:gd name="connsiteY10-3734" fmla="*/ 771749 h 3550165"/>
                <a:gd name="connsiteX11-3735" fmla="*/ 537268 w 1432618"/>
                <a:gd name="connsiteY11-3736" fmla="*/ 628874 h 3550165"/>
                <a:gd name="connsiteX12-3737" fmla="*/ 689668 w 1432618"/>
                <a:gd name="connsiteY12-3738" fmla="*/ 628874 h 3550165"/>
                <a:gd name="connsiteX13-3739" fmla="*/ 765868 w 1432618"/>
                <a:gd name="connsiteY13-3740" fmla="*/ 714599 h 3550165"/>
                <a:gd name="connsiteX14-3741" fmla="*/ 870643 w 1432618"/>
                <a:gd name="connsiteY14-3742" fmla="*/ 224 h 3550165"/>
                <a:gd name="connsiteX15-3743" fmla="*/ 857943 w 1432618"/>
                <a:gd name="connsiteY15-3744" fmla="*/ 641574 h 3550165"/>
                <a:gd name="connsiteX16-3745" fmla="*/ 921443 w 1432618"/>
                <a:gd name="connsiteY16-3746" fmla="*/ 1009874 h 3550165"/>
                <a:gd name="connsiteX17-3747" fmla="*/ 930968 w 1432618"/>
                <a:gd name="connsiteY17-3748" fmla="*/ 1257524 h 3550165"/>
                <a:gd name="connsiteX18-3749" fmla="*/ 1086543 w 1432618"/>
                <a:gd name="connsiteY18-3750" fmla="*/ 1149574 h 3550165"/>
                <a:gd name="connsiteX19-3751" fmla="*/ 1375468 w 1432618"/>
                <a:gd name="connsiteY19-3752" fmla="*/ 1133699 h 3550165"/>
                <a:gd name="connsiteX20-3753" fmla="*/ 1108768 w 1432618"/>
                <a:gd name="connsiteY20-3754" fmla="*/ 1216249 h 3550165"/>
                <a:gd name="connsiteX21-3755" fmla="*/ 889693 w 1432618"/>
                <a:gd name="connsiteY21-3756" fmla="*/ 1489299 h 3550165"/>
                <a:gd name="connsiteX22-3757" fmla="*/ 835718 w 1432618"/>
                <a:gd name="connsiteY22-3758" fmla="*/ 1857599 h 3550165"/>
                <a:gd name="connsiteX23-3759" fmla="*/ 1003993 w 1432618"/>
                <a:gd name="connsiteY23-3760" fmla="*/ 2270349 h 3550165"/>
                <a:gd name="connsiteX24-3761" fmla="*/ 896043 w 1432618"/>
                <a:gd name="connsiteY24-3762" fmla="*/ 2540224 h 3550165"/>
                <a:gd name="connsiteX25-3763" fmla="*/ 1213543 w 1432618"/>
                <a:gd name="connsiteY25-3764" fmla="*/ 2495774 h 3550165"/>
                <a:gd name="connsiteX26-3765" fmla="*/ 1432618 w 1432618"/>
                <a:gd name="connsiteY26-3766" fmla="*/ 2588643 h 3550165"/>
                <a:gd name="connsiteX27-3767" fmla="*/ 1188143 w 1432618"/>
                <a:gd name="connsiteY27-3768" fmla="*/ 2552924 h 3550165"/>
                <a:gd name="connsiteX28-3769" fmla="*/ 832543 w 1432618"/>
                <a:gd name="connsiteY28-3770" fmla="*/ 2695799 h 3550165"/>
                <a:gd name="connsiteX29-3771" fmla="*/ 689668 w 1432618"/>
                <a:gd name="connsiteY29-3772" fmla="*/ 3048224 h 3550165"/>
                <a:gd name="connsiteX30-3773" fmla="*/ 918268 w 1432618"/>
                <a:gd name="connsiteY30-3774" fmla="*/ 3381599 h 3550165"/>
                <a:gd name="connsiteX31-3775" fmla="*/ 1016693 w 1432618"/>
                <a:gd name="connsiteY31-3776" fmla="*/ 3543524 h 3550165"/>
                <a:gd name="connsiteX0-3777" fmla="*/ 1016693 w 1432618"/>
                <a:gd name="connsiteY0-3778" fmla="*/ 3543529 h 3550170"/>
                <a:gd name="connsiteX1-3779" fmla="*/ 591243 w 1432618"/>
                <a:gd name="connsiteY1-3780" fmla="*/ 3549879 h 3550170"/>
                <a:gd name="connsiteX2-3781" fmla="*/ 394393 w 1432618"/>
                <a:gd name="connsiteY2-3782" fmla="*/ 3038704 h 3550170"/>
                <a:gd name="connsiteX3-3783" fmla="*/ 746818 w 1432618"/>
                <a:gd name="connsiteY3-3784" fmla="*/ 2343379 h 3550170"/>
                <a:gd name="connsiteX4-3785" fmla="*/ 560128 w 1432618"/>
                <a:gd name="connsiteY4-3786" fmla="*/ 1884274 h 3550170"/>
                <a:gd name="connsiteX5-3787" fmla="*/ 58 w 1432618"/>
                <a:gd name="connsiteY5-3788" fmla="*/ 1832839 h 3550170"/>
                <a:gd name="connsiteX6-3789" fmla="*/ 394393 w 1432618"/>
                <a:gd name="connsiteY6-3790" fmla="*/ 1705204 h 3550170"/>
                <a:gd name="connsiteX7-3791" fmla="*/ 642043 w 1432618"/>
                <a:gd name="connsiteY7-3792" fmla="*/ 1838554 h 3550170"/>
                <a:gd name="connsiteX8-3793" fmla="*/ 689668 w 1432618"/>
                <a:gd name="connsiteY8-3794" fmla="*/ 1609954 h 3550170"/>
                <a:gd name="connsiteX9-3795" fmla="*/ 823018 w 1432618"/>
                <a:gd name="connsiteY9-3796" fmla="*/ 1295629 h 3550170"/>
                <a:gd name="connsiteX10-3797" fmla="*/ 765868 w 1432618"/>
                <a:gd name="connsiteY10-3798" fmla="*/ 771754 h 3550170"/>
                <a:gd name="connsiteX11-3799" fmla="*/ 537268 w 1432618"/>
                <a:gd name="connsiteY11-3800" fmla="*/ 628879 h 3550170"/>
                <a:gd name="connsiteX12-3801" fmla="*/ 689668 w 1432618"/>
                <a:gd name="connsiteY12-3802" fmla="*/ 628879 h 3550170"/>
                <a:gd name="connsiteX13-3803" fmla="*/ 765868 w 1432618"/>
                <a:gd name="connsiteY13-3804" fmla="*/ 714604 h 3550170"/>
                <a:gd name="connsiteX14-3805" fmla="*/ 870643 w 1432618"/>
                <a:gd name="connsiteY14-3806" fmla="*/ 229 h 3550170"/>
                <a:gd name="connsiteX15-3807" fmla="*/ 857943 w 1432618"/>
                <a:gd name="connsiteY15-3808" fmla="*/ 641579 h 3550170"/>
                <a:gd name="connsiteX16-3809" fmla="*/ 921443 w 1432618"/>
                <a:gd name="connsiteY16-3810" fmla="*/ 1009879 h 3550170"/>
                <a:gd name="connsiteX17-3811" fmla="*/ 930968 w 1432618"/>
                <a:gd name="connsiteY17-3812" fmla="*/ 1257529 h 3550170"/>
                <a:gd name="connsiteX18-3813" fmla="*/ 1086543 w 1432618"/>
                <a:gd name="connsiteY18-3814" fmla="*/ 1149579 h 3550170"/>
                <a:gd name="connsiteX19-3815" fmla="*/ 1375468 w 1432618"/>
                <a:gd name="connsiteY19-3816" fmla="*/ 1133704 h 3550170"/>
                <a:gd name="connsiteX20-3817" fmla="*/ 1108768 w 1432618"/>
                <a:gd name="connsiteY20-3818" fmla="*/ 1216254 h 3550170"/>
                <a:gd name="connsiteX21-3819" fmla="*/ 889693 w 1432618"/>
                <a:gd name="connsiteY21-3820" fmla="*/ 1489304 h 3550170"/>
                <a:gd name="connsiteX22-3821" fmla="*/ 835718 w 1432618"/>
                <a:gd name="connsiteY22-3822" fmla="*/ 1857604 h 3550170"/>
                <a:gd name="connsiteX23-3823" fmla="*/ 1003993 w 1432618"/>
                <a:gd name="connsiteY23-3824" fmla="*/ 2270354 h 3550170"/>
                <a:gd name="connsiteX24-3825" fmla="*/ 896043 w 1432618"/>
                <a:gd name="connsiteY24-3826" fmla="*/ 2540229 h 3550170"/>
                <a:gd name="connsiteX25-3827" fmla="*/ 1213543 w 1432618"/>
                <a:gd name="connsiteY25-3828" fmla="*/ 2495779 h 3550170"/>
                <a:gd name="connsiteX26-3829" fmla="*/ 1432618 w 1432618"/>
                <a:gd name="connsiteY26-3830" fmla="*/ 2588648 h 3550170"/>
                <a:gd name="connsiteX27-3831" fmla="*/ 1188143 w 1432618"/>
                <a:gd name="connsiteY27-3832" fmla="*/ 2552929 h 3550170"/>
                <a:gd name="connsiteX28-3833" fmla="*/ 832543 w 1432618"/>
                <a:gd name="connsiteY28-3834" fmla="*/ 2695804 h 3550170"/>
                <a:gd name="connsiteX29-3835" fmla="*/ 689668 w 1432618"/>
                <a:gd name="connsiteY29-3836" fmla="*/ 3048229 h 3550170"/>
                <a:gd name="connsiteX30-3837" fmla="*/ 918268 w 1432618"/>
                <a:gd name="connsiteY30-3838" fmla="*/ 3381604 h 3550170"/>
                <a:gd name="connsiteX31-3839" fmla="*/ 1016693 w 1432618"/>
                <a:gd name="connsiteY31-3840" fmla="*/ 3543529 h 3550170"/>
                <a:gd name="connsiteX0-3841" fmla="*/ 1016693 w 1432618"/>
                <a:gd name="connsiteY0-3842" fmla="*/ 3581611 h 3588252"/>
                <a:gd name="connsiteX1-3843" fmla="*/ 591243 w 1432618"/>
                <a:gd name="connsiteY1-3844" fmla="*/ 3587961 h 3588252"/>
                <a:gd name="connsiteX2-3845" fmla="*/ 394393 w 1432618"/>
                <a:gd name="connsiteY2-3846" fmla="*/ 3076786 h 3588252"/>
                <a:gd name="connsiteX3-3847" fmla="*/ 746818 w 1432618"/>
                <a:gd name="connsiteY3-3848" fmla="*/ 2381461 h 3588252"/>
                <a:gd name="connsiteX4-3849" fmla="*/ 560128 w 1432618"/>
                <a:gd name="connsiteY4-3850" fmla="*/ 1922356 h 3588252"/>
                <a:gd name="connsiteX5-3851" fmla="*/ 58 w 1432618"/>
                <a:gd name="connsiteY5-3852" fmla="*/ 1870921 h 3588252"/>
                <a:gd name="connsiteX6-3853" fmla="*/ 394393 w 1432618"/>
                <a:gd name="connsiteY6-3854" fmla="*/ 1743286 h 3588252"/>
                <a:gd name="connsiteX7-3855" fmla="*/ 642043 w 1432618"/>
                <a:gd name="connsiteY7-3856" fmla="*/ 1876636 h 3588252"/>
                <a:gd name="connsiteX8-3857" fmla="*/ 689668 w 1432618"/>
                <a:gd name="connsiteY8-3858" fmla="*/ 1648036 h 3588252"/>
                <a:gd name="connsiteX9-3859" fmla="*/ 823018 w 1432618"/>
                <a:gd name="connsiteY9-3860" fmla="*/ 1333711 h 3588252"/>
                <a:gd name="connsiteX10-3861" fmla="*/ 765868 w 1432618"/>
                <a:gd name="connsiteY10-3862" fmla="*/ 809836 h 3588252"/>
                <a:gd name="connsiteX11-3863" fmla="*/ 537268 w 1432618"/>
                <a:gd name="connsiteY11-3864" fmla="*/ 666961 h 3588252"/>
                <a:gd name="connsiteX12-3865" fmla="*/ 689668 w 1432618"/>
                <a:gd name="connsiteY12-3866" fmla="*/ 666961 h 3588252"/>
                <a:gd name="connsiteX13-3867" fmla="*/ 765868 w 1432618"/>
                <a:gd name="connsiteY13-3868" fmla="*/ 752686 h 3588252"/>
                <a:gd name="connsiteX14-3869" fmla="*/ 886518 w 1432618"/>
                <a:gd name="connsiteY14-3870" fmla="*/ 211 h 3588252"/>
                <a:gd name="connsiteX15-3871" fmla="*/ 857943 w 1432618"/>
                <a:gd name="connsiteY15-3872" fmla="*/ 679661 h 3588252"/>
                <a:gd name="connsiteX16-3873" fmla="*/ 921443 w 1432618"/>
                <a:gd name="connsiteY16-3874" fmla="*/ 1047961 h 3588252"/>
                <a:gd name="connsiteX17-3875" fmla="*/ 930968 w 1432618"/>
                <a:gd name="connsiteY17-3876" fmla="*/ 1295611 h 3588252"/>
                <a:gd name="connsiteX18-3877" fmla="*/ 1086543 w 1432618"/>
                <a:gd name="connsiteY18-3878" fmla="*/ 1187661 h 3588252"/>
                <a:gd name="connsiteX19-3879" fmla="*/ 1375468 w 1432618"/>
                <a:gd name="connsiteY19-3880" fmla="*/ 1171786 h 3588252"/>
                <a:gd name="connsiteX20-3881" fmla="*/ 1108768 w 1432618"/>
                <a:gd name="connsiteY20-3882" fmla="*/ 1254336 h 3588252"/>
                <a:gd name="connsiteX21-3883" fmla="*/ 889693 w 1432618"/>
                <a:gd name="connsiteY21-3884" fmla="*/ 1527386 h 3588252"/>
                <a:gd name="connsiteX22-3885" fmla="*/ 835718 w 1432618"/>
                <a:gd name="connsiteY22-3886" fmla="*/ 1895686 h 3588252"/>
                <a:gd name="connsiteX23-3887" fmla="*/ 1003993 w 1432618"/>
                <a:gd name="connsiteY23-3888" fmla="*/ 2308436 h 3588252"/>
                <a:gd name="connsiteX24-3889" fmla="*/ 896043 w 1432618"/>
                <a:gd name="connsiteY24-3890" fmla="*/ 2578311 h 3588252"/>
                <a:gd name="connsiteX25-3891" fmla="*/ 1213543 w 1432618"/>
                <a:gd name="connsiteY25-3892" fmla="*/ 2533861 h 3588252"/>
                <a:gd name="connsiteX26-3893" fmla="*/ 1432618 w 1432618"/>
                <a:gd name="connsiteY26-3894" fmla="*/ 2626730 h 3588252"/>
                <a:gd name="connsiteX27-3895" fmla="*/ 1188143 w 1432618"/>
                <a:gd name="connsiteY27-3896" fmla="*/ 2591011 h 3588252"/>
                <a:gd name="connsiteX28-3897" fmla="*/ 832543 w 1432618"/>
                <a:gd name="connsiteY28-3898" fmla="*/ 2733886 h 3588252"/>
                <a:gd name="connsiteX29-3899" fmla="*/ 689668 w 1432618"/>
                <a:gd name="connsiteY29-3900" fmla="*/ 3086311 h 3588252"/>
                <a:gd name="connsiteX30-3901" fmla="*/ 918268 w 1432618"/>
                <a:gd name="connsiteY30-3902" fmla="*/ 3419686 h 3588252"/>
                <a:gd name="connsiteX31-3903" fmla="*/ 1016693 w 1432618"/>
                <a:gd name="connsiteY31-3904" fmla="*/ 3581611 h 3588252"/>
                <a:gd name="connsiteX0-3905" fmla="*/ 1016693 w 1432618"/>
                <a:gd name="connsiteY0-3906" fmla="*/ 3581400 h 3588041"/>
                <a:gd name="connsiteX1-3907" fmla="*/ 591243 w 1432618"/>
                <a:gd name="connsiteY1-3908" fmla="*/ 3587750 h 3588041"/>
                <a:gd name="connsiteX2-3909" fmla="*/ 394393 w 1432618"/>
                <a:gd name="connsiteY2-3910" fmla="*/ 3076575 h 3588041"/>
                <a:gd name="connsiteX3-3911" fmla="*/ 746818 w 1432618"/>
                <a:gd name="connsiteY3-3912" fmla="*/ 2381250 h 3588041"/>
                <a:gd name="connsiteX4-3913" fmla="*/ 560128 w 1432618"/>
                <a:gd name="connsiteY4-3914" fmla="*/ 1922145 h 3588041"/>
                <a:gd name="connsiteX5-3915" fmla="*/ 58 w 1432618"/>
                <a:gd name="connsiteY5-3916" fmla="*/ 1870710 h 3588041"/>
                <a:gd name="connsiteX6-3917" fmla="*/ 394393 w 1432618"/>
                <a:gd name="connsiteY6-3918" fmla="*/ 1743075 h 3588041"/>
                <a:gd name="connsiteX7-3919" fmla="*/ 642043 w 1432618"/>
                <a:gd name="connsiteY7-3920" fmla="*/ 1876425 h 3588041"/>
                <a:gd name="connsiteX8-3921" fmla="*/ 689668 w 1432618"/>
                <a:gd name="connsiteY8-3922" fmla="*/ 1647825 h 3588041"/>
                <a:gd name="connsiteX9-3923" fmla="*/ 823018 w 1432618"/>
                <a:gd name="connsiteY9-3924" fmla="*/ 1333500 h 3588041"/>
                <a:gd name="connsiteX10-3925" fmla="*/ 765868 w 1432618"/>
                <a:gd name="connsiteY10-3926" fmla="*/ 809625 h 3588041"/>
                <a:gd name="connsiteX11-3927" fmla="*/ 537268 w 1432618"/>
                <a:gd name="connsiteY11-3928" fmla="*/ 666750 h 3588041"/>
                <a:gd name="connsiteX12-3929" fmla="*/ 689668 w 1432618"/>
                <a:gd name="connsiteY12-3930" fmla="*/ 666750 h 3588041"/>
                <a:gd name="connsiteX13-3931" fmla="*/ 765868 w 1432618"/>
                <a:gd name="connsiteY13-3932" fmla="*/ 752475 h 3588041"/>
                <a:gd name="connsiteX14-3933" fmla="*/ 886518 w 1432618"/>
                <a:gd name="connsiteY14-3934" fmla="*/ 0 h 3588041"/>
                <a:gd name="connsiteX15-3935" fmla="*/ 857943 w 1432618"/>
                <a:gd name="connsiteY15-3936" fmla="*/ 679450 h 3588041"/>
                <a:gd name="connsiteX16-3937" fmla="*/ 921443 w 1432618"/>
                <a:gd name="connsiteY16-3938" fmla="*/ 1047750 h 3588041"/>
                <a:gd name="connsiteX17-3939" fmla="*/ 930968 w 1432618"/>
                <a:gd name="connsiteY17-3940" fmla="*/ 1295400 h 3588041"/>
                <a:gd name="connsiteX18-3941" fmla="*/ 1086543 w 1432618"/>
                <a:gd name="connsiteY18-3942" fmla="*/ 1187450 h 3588041"/>
                <a:gd name="connsiteX19-3943" fmla="*/ 1375468 w 1432618"/>
                <a:gd name="connsiteY19-3944" fmla="*/ 1171575 h 3588041"/>
                <a:gd name="connsiteX20-3945" fmla="*/ 1108768 w 1432618"/>
                <a:gd name="connsiteY20-3946" fmla="*/ 1254125 h 3588041"/>
                <a:gd name="connsiteX21-3947" fmla="*/ 889693 w 1432618"/>
                <a:gd name="connsiteY21-3948" fmla="*/ 1527175 h 3588041"/>
                <a:gd name="connsiteX22-3949" fmla="*/ 835718 w 1432618"/>
                <a:gd name="connsiteY22-3950" fmla="*/ 1895475 h 3588041"/>
                <a:gd name="connsiteX23-3951" fmla="*/ 1003993 w 1432618"/>
                <a:gd name="connsiteY23-3952" fmla="*/ 2308225 h 3588041"/>
                <a:gd name="connsiteX24-3953" fmla="*/ 896043 w 1432618"/>
                <a:gd name="connsiteY24-3954" fmla="*/ 2578100 h 3588041"/>
                <a:gd name="connsiteX25-3955" fmla="*/ 1213543 w 1432618"/>
                <a:gd name="connsiteY25-3956" fmla="*/ 2533650 h 3588041"/>
                <a:gd name="connsiteX26-3957" fmla="*/ 1432618 w 1432618"/>
                <a:gd name="connsiteY26-3958" fmla="*/ 2626519 h 3588041"/>
                <a:gd name="connsiteX27-3959" fmla="*/ 1188143 w 1432618"/>
                <a:gd name="connsiteY27-3960" fmla="*/ 2590800 h 3588041"/>
                <a:gd name="connsiteX28-3961" fmla="*/ 832543 w 1432618"/>
                <a:gd name="connsiteY28-3962" fmla="*/ 2733675 h 3588041"/>
                <a:gd name="connsiteX29-3963" fmla="*/ 689668 w 1432618"/>
                <a:gd name="connsiteY29-3964" fmla="*/ 3086100 h 3588041"/>
                <a:gd name="connsiteX30-3965" fmla="*/ 918268 w 1432618"/>
                <a:gd name="connsiteY30-3966" fmla="*/ 3419475 h 3588041"/>
                <a:gd name="connsiteX31-3967" fmla="*/ 1016693 w 1432618"/>
                <a:gd name="connsiteY31-3968" fmla="*/ 3581400 h 3588041"/>
                <a:gd name="connsiteX0-3969" fmla="*/ 1016693 w 1432618"/>
                <a:gd name="connsiteY0-3970" fmla="*/ 3581400 h 3588041"/>
                <a:gd name="connsiteX1-3971" fmla="*/ 591243 w 1432618"/>
                <a:gd name="connsiteY1-3972" fmla="*/ 3587750 h 3588041"/>
                <a:gd name="connsiteX2-3973" fmla="*/ 394393 w 1432618"/>
                <a:gd name="connsiteY2-3974" fmla="*/ 3076575 h 3588041"/>
                <a:gd name="connsiteX3-3975" fmla="*/ 746818 w 1432618"/>
                <a:gd name="connsiteY3-3976" fmla="*/ 2381250 h 3588041"/>
                <a:gd name="connsiteX4-3977" fmla="*/ 560128 w 1432618"/>
                <a:gd name="connsiteY4-3978" fmla="*/ 1922145 h 3588041"/>
                <a:gd name="connsiteX5-3979" fmla="*/ 58 w 1432618"/>
                <a:gd name="connsiteY5-3980" fmla="*/ 1870710 h 3588041"/>
                <a:gd name="connsiteX6-3981" fmla="*/ 394393 w 1432618"/>
                <a:gd name="connsiteY6-3982" fmla="*/ 1743075 h 3588041"/>
                <a:gd name="connsiteX7-3983" fmla="*/ 642043 w 1432618"/>
                <a:gd name="connsiteY7-3984" fmla="*/ 1876425 h 3588041"/>
                <a:gd name="connsiteX8-3985" fmla="*/ 689668 w 1432618"/>
                <a:gd name="connsiteY8-3986" fmla="*/ 1647825 h 3588041"/>
                <a:gd name="connsiteX9-3987" fmla="*/ 823018 w 1432618"/>
                <a:gd name="connsiteY9-3988" fmla="*/ 1333500 h 3588041"/>
                <a:gd name="connsiteX10-3989" fmla="*/ 765868 w 1432618"/>
                <a:gd name="connsiteY10-3990" fmla="*/ 809625 h 3588041"/>
                <a:gd name="connsiteX11-3991" fmla="*/ 537268 w 1432618"/>
                <a:gd name="connsiteY11-3992" fmla="*/ 666750 h 3588041"/>
                <a:gd name="connsiteX12-3993" fmla="*/ 689668 w 1432618"/>
                <a:gd name="connsiteY12-3994" fmla="*/ 666750 h 3588041"/>
                <a:gd name="connsiteX13-3995" fmla="*/ 765868 w 1432618"/>
                <a:gd name="connsiteY13-3996" fmla="*/ 752475 h 3588041"/>
                <a:gd name="connsiteX14-3997" fmla="*/ 886518 w 1432618"/>
                <a:gd name="connsiteY14-3998" fmla="*/ 0 h 3588041"/>
                <a:gd name="connsiteX15-3999" fmla="*/ 857943 w 1432618"/>
                <a:gd name="connsiteY15-4000" fmla="*/ 679450 h 3588041"/>
                <a:gd name="connsiteX16-4001" fmla="*/ 921443 w 1432618"/>
                <a:gd name="connsiteY16-4002" fmla="*/ 1047750 h 3588041"/>
                <a:gd name="connsiteX17-4003" fmla="*/ 930968 w 1432618"/>
                <a:gd name="connsiteY17-4004" fmla="*/ 1295400 h 3588041"/>
                <a:gd name="connsiteX18-4005" fmla="*/ 1086543 w 1432618"/>
                <a:gd name="connsiteY18-4006" fmla="*/ 1187450 h 3588041"/>
                <a:gd name="connsiteX19-4007" fmla="*/ 1375468 w 1432618"/>
                <a:gd name="connsiteY19-4008" fmla="*/ 1171575 h 3588041"/>
                <a:gd name="connsiteX20-4009" fmla="*/ 1108768 w 1432618"/>
                <a:gd name="connsiteY20-4010" fmla="*/ 1254125 h 3588041"/>
                <a:gd name="connsiteX21-4011" fmla="*/ 889693 w 1432618"/>
                <a:gd name="connsiteY21-4012" fmla="*/ 1527175 h 3588041"/>
                <a:gd name="connsiteX22-4013" fmla="*/ 835718 w 1432618"/>
                <a:gd name="connsiteY22-4014" fmla="*/ 1895475 h 3588041"/>
                <a:gd name="connsiteX23-4015" fmla="*/ 1003993 w 1432618"/>
                <a:gd name="connsiteY23-4016" fmla="*/ 2308225 h 3588041"/>
                <a:gd name="connsiteX24-4017" fmla="*/ 896043 w 1432618"/>
                <a:gd name="connsiteY24-4018" fmla="*/ 2578100 h 3588041"/>
                <a:gd name="connsiteX25-4019" fmla="*/ 1213543 w 1432618"/>
                <a:gd name="connsiteY25-4020" fmla="*/ 2533650 h 3588041"/>
                <a:gd name="connsiteX26-4021" fmla="*/ 1432618 w 1432618"/>
                <a:gd name="connsiteY26-4022" fmla="*/ 2626519 h 3588041"/>
                <a:gd name="connsiteX27-4023" fmla="*/ 1188143 w 1432618"/>
                <a:gd name="connsiteY27-4024" fmla="*/ 2590800 h 3588041"/>
                <a:gd name="connsiteX28-4025" fmla="*/ 832543 w 1432618"/>
                <a:gd name="connsiteY28-4026" fmla="*/ 2733675 h 3588041"/>
                <a:gd name="connsiteX29-4027" fmla="*/ 689668 w 1432618"/>
                <a:gd name="connsiteY29-4028" fmla="*/ 3086100 h 3588041"/>
                <a:gd name="connsiteX30-4029" fmla="*/ 918268 w 1432618"/>
                <a:gd name="connsiteY30-4030" fmla="*/ 3419475 h 3588041"/>
                <a:gd name="connsiteX31-4031" fmla="*/ 1016693 w 1432618"/>
                <a:gd name="connsiteY31-4032" fmla="*/ 3581400 h 3588041"/>
                <a:gd name="connsiteX0-4033" fmla="*/ 1016693 w 1432618"/>
                <a:gd name="connsiteY0-4034" fmla="*/ 3581400 h 3588041"/>
                <a:gd name="connsiteX1-4035" fmla="*/ 591243 w 1432618"/>
                <a:gd name="connsiteY1-4036" fmla="*/ 3587750 h 3588041"/>
                <a:gd name="connsiteX2-4037" fmla="*/ 394393 w 1432618"/>
                <a:gd name="connsiteY2-4038" fmla="*/ 3076575 h 3588041"/>
                <a:gd name="connsiteX3-4039" fmla="*/ 746818 w 1432618"/>
                <a:gd name="connsiteY3-4040" fmla="*/ 2381250 h 3588041"/>
                <a:gd name="connsiteX4-4041" fmla="*/ 560128 w 1432618"/>
                <a:gd name="connsiteY4-4042" fmla="*/ 1922145 h 3588041"/>
                <a:gd name="connsiteX5-4043" fmla="*/ 58 w 1432618"/>
                <a:gd name="connsiteY5-4044" fmla="*/ 1870710 h 3588041"/>
                <a:gd name="connsiteX6-4045" fmla="*/ 394393 w 1432618"/>
                <a:gd name="connsiteY6-4046" fmla="*/ 1743075 h 3588041"/>
                <a:gd name="connsiteX7-4047" fmla="*/ 642043 w 1432618"/>
                <a:gd name="connsiteY7-4048" fmla="*/ 1876425 h 3588041"/>
                <a:gd name="connsiteX8-4049" fmla="*/ 689668 w 1432618"/>
                <a:gd name="connsiteY8-4050" fmla="*/ 1647825 h 3588041"/>
                <a:gd name="connsiteX9-4051" fmla="*/ 823018 w 1432618"/>
                <a:gd name="connsiteY9-4052" fmla="*/ 1333500 h 3588041"/>
                <a:gd name="connsiteX10-4053" fmla="*/ 765868 w 1432618"/>
                <a:gd name="connsiteY10-4054" fmla="*/ 809625 h 3588041"/>
                <a:gd name="connsiteX11-4055" fmla="*/ 388043 w 1432618"/>
                <a:gd name="connsiteY11-4056" fmla="*/ 695325 h 3588041"/>
                <a:gd name="connsiteX12-4057" fmla="*/ 689668 w 1432618"/>
                <a:gd name="connsiteY12-4058" fmla="*/ 666750 h 3588041"/>
                <a:gd name="connsiteX13-4059" fmla="*/ 765868 w 1432618"/>
                <a:gd name="connsiteY13-4060" fmla="*/ 752475 h 3588041"/>
                <a:gd name="connsiteX14-4061" fmla="*/ 886518 w 1432618"/>
                <a:gd name="connsiteY14-4062" fmla="*/ 0 h 3588041"/>
                <a:gd name="connsiteX15-4063" fmla="*/ 857943 w 1432618"/>
                <a:gd name="connsiteY15-4064" fmla="*/ 679450 h 3588041"/>
                <a:gd name="connsiteX16-4065" fmla="*/ 921443 w 1432618"/>
                <a:gd name="connsiteY16-4066" fmla="*/ 1047750 h 3588041"/>
                <a:gd name="connsiteX17-4067" fmla="*/ 930968 w 1432618"/>
                <a:gd name="connsiteY17-4068" fmla="*/ 1295400 h 3588041"/>
                <a:gd name="connsiteX18-4069" fmla="*/ 1086543 w 1432618"/>
                <a:gd name="connsiteY18-4070" fmla="*/ 1187450 h 3588041"/>
                <a:gd name="connsiteX19-4071" fmla="*/ 1375468 w 1432618"/>
                <a:gd name="connsiteY19-4072" fmla="*/ 1171575 h 3588041"/>
                <a:gd name="connsiteX20-4073" fmla="*/ 1108768 w 1432618"/>
                <a:gd name="connsiteY20-4074" fmla="*/ 1254125 h 3588041"/>
                <a:gd name="connsiteX21-4075" fmla="*/ 889693 w 1432618"/>
                <a:gd name="connsiteY21-4076" fmla="*/ 1527175 h 3588041"/>
                <a:gd name="connsiteX22-4077" fmla="*/ 835718 w 1432618"/>
                <a:gd name="connsiteY22-4078" fmla="*/ 1895475 h 3588041"/>
                <a:gd name="connsiteX23-4079" fmla="*/ 1003993 w 1432618"/>
                <a:gd name="connsiteY23-4080" fmla="*/ 2308225 h 3588041"/>
                <a:gd name="connsiteX24-4081" fmla="*/ 896043 w 1432618"/>
                <a:gd name="connsiteY24-4082" fmla="*/ 2578100 h 3588041"/>
                <a:gd name="connsiteX25-4083" fmla="*/ 1213543 w 1432618"/>
                <a:gd name="connsiteY25-4084" fmla="*/ 2533650 h 3588041"/>
                <a:gd name="connsiteX26-4085" fmla="*/ 1432618 w 1432618"/>
                <a:gd name="connsiteY26-4086" fmla="*/ 2626519 h 3588041"/>
                <a:gd name="connsiteX27-4087" fmla="*/ 1188143 w 1432618"/>
                <a:gd name="connsiteY27-4088" fmla="*/ 2590800 h 3588041"/>
                <a:gd name="connsiteX28-4089" fmla="*/ 832543 w 1432618"/>
                <a:gd name="connsiteY28-4090" fmla="*/ 2733675 h 3588041"/>
                <a:gd name="connsiteX29-4091" fmla="*/ 689668 w 1432618"/>
                <a:gd name="connsiteY29-4092" fmla="*/ 3086100 h 3588041"/>
                <a:gd name="connsiteX30-4093" fmla="*/ 918268 w 1432618"/>
                <a:gd name="connsiteY30-4094" fmla="*/ 3419475 h 3588041"/>
                <a:gd name="connsiteX31-4095" fmla="*/ 1016693 w 1432618"/>
                <a:gd name="connsiteY31-4096" fmla="*/ 3581400 h 3588041"/>
                <a:gd name="connsiteX0-4097" fmla="*/ 1016693 w 1432618"/>
                <a:gd name="connsiteY0-4098" fmla="*/ 3581400 h 3588041"/>
                <a:gd name="connsiteX1-4099" fmla="*/ 591243 w 1432618"/>
                <a:gd name="connsiteY1-4100" fmla="*/ 3587750 h 3588041"/>
                <a:gd name="connsiteX2-4101" fmla="*/ 394393 w 1432618"/>
                <a:gd name="connsiteY2-4102" fmla="*/ 3076575 h 3588041"/>
                <a:gd name="connsiteX3-4103" fmla="*/ 746818 w 1432618"/>
                <a:gd name="connsiteY3-4104" fmla="*/ 2381250 h 3588041"/>
                <a:gd name="connsiteX4-4105" fmla="*/ 560128 w 1432618"/>
                <a:gd name="connsiteY4-4106" fmla="*/ 1922145 h 3588041"/>
                <a:gd name="connsiteX5-4107" fmla="*/ 58 w 1432618"/>
                <a:gd name="connsiteY5-4108" fmla="*/ 1870710 h 3588041"/>
                <a:gd name="connsiteX6-4109" fmla="*/ 394393 w 1432618"/>
                <a:gd name="connsiteY6-4110" fmla="*/ 1743075 h 3588041"/>
                <a:gd name="connsiteX7-4111" fmla="*/ 642043 w 1432618"/>
                <a:gd name="connsiteY7-4112" fmla="*/ 1876425 h 3588041"/>
                <a:gd name="connsiteX8-4113" fmla="*/ 689668 w 1432618"/>
                <a:gd name="connsiteY8-4114" fmla="*/ 1647825 h 3588041"/>
                <a:gd name="connsiteX9-4115" fmla="*/ 823018 w 1432618"/>
                <a:gd name="connsiteY9-4116" fmla="*/ 1333500 h 3588041"/>
                <a:gd name="connsiteX10-4117" fmla="*/ 765868 w 1432618"/>
                <a:gd name="connsiteY10-4118" fmla="*/ 809625 h 3588041"/>
                <a:gd name="connsiteX11-4119" fmla="*/ 388043 w 1432618"/>
                <a:gd name="connsiteY11-4120" fmla="*/ 695325 h 3588041"/>
                <a:gd name="connsiteX12-4121" fmla="*/ 689668 w 1432618"/>
                <a:gd name="connsiteY12-4122" fmla="*/ 666750 h 3588041"/>
                <a:gd name="connsiteX13-4123" fmla="*/ 791268 w 1432618"/>
                <a:gd name="connsiteY13-4124" fmla="*/ 673100 h 3588041"/>
                <a:gd name="connsiteX14-4125" fmla="*/ 886518 w 1432618"/>
                <a:gd name="connsiteY14-4126" fmla="*/ 0 h 3588041"/>
                <a:gd name="connsiteX15-4127" fmla="*/ 857943 w 1432618"/>
                <a:gd name="connsiteY15-4128" fmla="*/ 679450 h 3588041"/>
                <a:gd name="connsiteX16-4129" fmla="*/ 921443 w 1432618"/>
                <a:gd name="connsiteY16-4130" fmla="*/ 1047750 h 3588041"/>
                <a:gd name="connsiteX17-4131" fmla="*/ 930968 w 1432618"/>
                <a:gd name="connsiteY17-4132" fmla="*/ 1295400 h 3588041"/>
                <a:gd name="connsiteX18-4133" fmla="*/ 1086543 w 1432618"/>
                <a:gd name="connsiteY18-4134" fmla="*/ 1187450 h 3588041"/>
                <a:gd name="connsiteX19-4135" fmla="*/ 1375468 w 1432618"/>
                <a:gd name="connsiteY19-4136" fmla="*/ 1171575 h 3588041"/>
                <a:gd name="connsiteX20-4137" fmla="*/ 1108768 w 1432618"/>
                <a:gd name="connsiteY20-4138" fmla="*/ 1254125 h 3588041"/>
                <a:gd name="connsiteX21-4139" fmla="*/ 889693 w 1432618"/>
                <a:gd name="connsiteY21-4140" fmla="*/ 1527175 h 3588041"/>
                <a:gd name="connsiteX22-4141" fmla="*/ 835718 w 1432618"/>
                <a:gd name="connsiteY22-4142" fmla="*/ 1895475 h 3588041"/>
                <a:gd name="connsiteX23-4143" fmla="*/ 1003993 w 1432618"/>
                <a:gd name="connsiteY23-4144" fmla="*/ 2308225 h 3588041"/>
                <a:gd name="connsiteX24-4145" fmla="*/ 896043 w 1432618"/>
                <a:gd name="connsiteY24-4146" fmla="*/ 2578100 h 3588041"/>
                <a:gd name="connsiteX25-4147" fmla="*/ 1213543 w 1432618"/>
                <a:gd name="connsiteY25-4148" fmla="*/ 2533650 h 3588041"/>
                <a:gd name="connsiteX26-4149" fmla="*/ 1432618 w 1432618"/>
                <a:gd name="connsiteY26-4150" fmla="*/ 2626519 h 3588041"/>
                <a:gd name="connsiteX27-4151" fmla="*/ 1188143 w 1432618"/>
                <a:gd name="connsiteY27-4152" fmla="*/ 2590800 h 3588041"/>
                <a:gd name="connsiteX28-4153" fmla="*/ 832543 w 1432618"/>
                <a:gd name="connsiteY28-4154" fmla="*/ 2733675 h 3588041"/>
                <a:gd name="connsiteX29-4155" fmla="*/ 689668 w 1432618"/>
                <a:gd name="connsiteY29-4156" fmla="*/ 3086100 h 3588041"/>
                <a:gd name="connsiteX30-4157" fmla="*/ 918268 w 1432618"/>
                <a:gd name="connsiteY30-4158" fmla="*/ 3419475 h 3588041"/>
                <a:gd name="connsiteX31-4159" fmla="*/ 1016693 w 1432618"/>
                <a:gd name="connsiteY31-4160" fmla="*/ 3581400 h 3588041"/>
                <a:gd name="connsiteX0-4161" fmla="*/ 1016693 w 1432618"/>
                <a:gd name="connsiteY0-4162" fmla="*/ 3581400 h 3588041"/>
                <a:gd name="connsiteX1-4163" fmla="*/ 591243 w 1432618"/>
                <a:gd name="connsiteY1-4164" fmla="*/ 3587750 h 3588041"/>
                <a:gd name="connsiteX2-4165" fmla="*/ 394393 w 1432618"/>
                <a:gd name="connsiteY2-4166" fmla="*/ 3076575 h 3588041"/>
                <a:gd name="connsiteX3-4167" fmla="*/ 746818 w 1432618"/>
                <a:gd name="connsiteY3-4168" fmla="*/ 2381250 h 3588041"/>
                <a:gd name="connsiteX4-4169" fmla="*/ 560128 w 1432618"/>
                <a:gd name="connsiteY4-4170" fmla="*/ 1922145 h 3588041"/>
                <a:gd name="connsiteX5-4171" fmla="*/ 58 w 1432618"/>
                <a:gd name="connsiteY5-4172" fmla="*/ 1870710 h 3588041"/>
                <a:gd name="connsiteX6-4173" fmla="*/ 394393 w 1432618"/>
                <a:gd name="connsiteY6-4174" fmla="*/ 1743075 h 3588041"/>
                <a:gd name="connsiteX7-4175" fmla="*/ 642043 w 1432618"/>
                <a:gd name="connsiteY7-4176" fmla="*/ 1876425 h 3588041"/>
                <a:gd name="connsiteX8-4177" fmla="*/ 689668 w 1432618"/>
                <a:gd name="connsiteY8-4178" fmla="*/ 1647825 h 3588041"/>
                <a:gd name="connsiteX9-4179" fmla="*/ 823018 w 1432618"/>
                <a:gd name="connsiteY9-4180" fmla="*/ 1333500 h 3588041"/>
                <a:gd name="connsiteX10-4181" fmla="*/ 765868 w 1432618"/>
                <a:gd name="connsiteY10-4182" fmla="*/ 809625 h 3588041"/>
                <a:gd name="connsiteX11-4183" fmla="*/ 388043 w 1432618"/>
                <a:gd name="connsiteY11-4184" fmla="*/ 695325 h 3588041"/>
                <a:gd name="connsiteX12-4185" fmla="*/ 689668 w 1432618"/>
                <a:gd name="connsiteY12-4186" fmla="*/ 666750 h 3588041"/>
                <a:gd name="connsiteX13-4187" fmla="*/ 794443 w 1432618"/>
                <a:gd name="connsiteY13-4188" fmla="*/ 565150 h 3588041"/>
                <a:gd name="connsiteX14-4189" fmla="*/ 886518 w 1432618"/>
                <a:gd name="connsiteY14-4190" fmla="*/ 0 h 3588041"/>
                <a:gd name="connsiteX15-4191" fmla="*/ 857943 w 1432618"/>
                <a:gd name="connsiteY15-4192" fmla="*/ 679450 h 3588041"/>
                <a:gd name="connsiteX16-4193" fmla="*/ 921443 w 1432618"/>
                <a:gd name="connsiteY16-4194" fmla="*/ 1047750 h 3588041"/>
                <a:gd name="connsiteX17-4195" fmla="*/ 930968 w 1432618"/>
                <a:gd name="connsiteY17-4196" fmla="*/ 1295400 h 3588041"/>
                <a:gd name="connsiteX18-4197" fmla="*/ 1086543 w 1432618"/>
                <a:gd name="connsiteY18-4198" fmla="*/ 1187450 h 3588041"/>
                <a:gd name="connsiteX19-4199" fmla="*/ 1375468 w 1432618"/>
                <a:gd name="connsiteY19-4200" fmla="*/ 1171575 h 3588041"/>
                <a:gd name="connsiteX20-4201" fmla="*/ 1108768 w 1432618"/>
                <a:gd name="connsiteY20-4202" fmla="*/ 1254125 h 3588041"/>
                <a:gd name="connsiteX21-4203" fmla="*/ 889693 w 1432618"/>
                <a:gd name="connsiteY21-4204" fmla="*/ 1527175 h 3588041"/>
                <a:gd name="connsiteX22-4205" fmla="*/ 835718 w 1432618"/>
                <a:gd name="connsiteY22-4206" fmla="*/ 1895475 h 3588041"/>
                <a:gd name="connsiteX23-4207" fmla="*/ 1003993 w 1432618"/>
                <a:gd name="connsiteY23-4208" fmla="*/ 2308225 h 3588041"/>
                <a:gd name="connsiteX24-4209" fmla="*/ 896043 w 1432618"/>
                <a:gd name="connsiteY24-4210" fmla="*/ 2578100 h 3588041"/>
                <a:gd name="connsiteX25-4211" fmla="*/ 1213543 w 1432618"/>
                <a:gd name="connsiteY25-4212" fmla="*/ 2533650 h 3588041"/>
                <a:gd name="connsiteX26-4213" fmla="*/ 1432618 w 1432618"/>
                <a:gd name="connsiteY26-4214" fmla="*/ 2626519 h 3588041"/>
                <a:gd name="connsiteX27-4215" fmla="*/ 1188143 w 1432618"/>
                <a:gd name="connsiteY27-4216" fmla="*/ 2590800 h 3588041"/>
                <a:gd name="connsiteX28-4217" fmla="*/ 832543 w 1432618"/>
                <a:gd name="connsiteY28-4218" fmla="*/ 2733675 h 3588041"/>
                <a:gd name="connsiteX29-4219" fmla="*/ 689668 w 1432618"/>
                <a:gd name="connsiteY29-4220" fmla="*/ 3086100 h 3588041"/>
                <a:gd name="connsiteX30-4221" fmla="*/ 918268 w 1432618"/>
                <a:gd name="connsiteY30-4222" fmla="*/ 3419475 h 3588041"/>
                <a:gd name="connsiteX31-4223" fmla="*/ 1016693 w 1432618"/>
                <a:gd name="connsiteY31-4224" fmla="*/ 3581400 h 3588041"/>
                <a:gd name="connsiteX0-4225" fmla="*/ 1016693 w 1432618"/>
                <a:gd name="connsiteY0-4226" fmla="*/ 3581400 h 3588041"/>
                <a:gd name="connsiteX1-4227" fmla="*/ 591243 w 1432618"/>
                <a:gd name="connsiteY1-4228" fmla="*/ 3587750 h 3588041"/>
                <a:gd name="connsiteX2-4229" fmla="*/ 394393 w 1432618"/>
                <a:gd name="connsiteY2-4230" fmla="*/ 3076575 h 3588041"/>
                <a:gd name="connsiteX3-4231" fmla="*/ 746818 w 1432618"/>
                <a:gd name="connsiteY3-4232" fmla="*/ 2381250 h 3588041"/>
                <a:gd name="connsiteX4-4233" fmla="*/ 560128 w 1432618"/>
                <a:gd name="connsiteY4-4234" fmla="*/ 1922145 h 3588041"/>
                <a:gd name="connsiteX5-4235" fmla="*/ 58 w 1432618"/>
                <a:gd name="connsiteY5-4236" fmla="*/ 1870710 h 3588041"/>
                <a:gd name="connsiteX6-4237" fmla="*/ 394393 w 1432618"/>
                <a:gd name="connsiteY6-4238" fmla="*/ 1743075 h 3588041"/>
                <a:gd name="connsiteX7-4239" fmla="*/ 642043 w 1432618"/>
                <a:gd name="connsiteY7-4240" fmla="*/ 1876425 h 3588041"/>
                <a:gd name="connsiteX8-4241" fmla="*/ 689668 w 1432618"/>
                <a:gd name="connsiteY8-4242" fmla="*/ 1647825 h 3588041"/>
                <a:gd name="connsiteX9-4243" fmla="*/ 823018 w 1432618"/>
                <a:gd name="connsiteY9-4244" fmla="*/ 1333500 h 3588041"/>
                <a:gd name="connsiteX10-4245" fmla="*/ 765868 w 1432618"/>
                <a:gd name="connsiteY10-4246" fmla="*/ 809625 h 3588041"/>
                <a:gd name="connsiteX11-4247" fmla="*/ 388043 w 1432618"/>
                <a:gd name="connsiteY11-4248" fmla="*/ 695325 h 3588041"/>
                <a:gd name="connsiteX12-4249" fmla="*/ 689668 w 1432618"/>
                <a:gd name="connsiteY12-4250" fmla="*/ 666750 h 3588041"/>
                <a:gd name="connsiteX13-4251" fmla="*/ 794443 w 1432618"/>
                <a:gd name="connsiteY13-4252" fmla="*/ 565150 h 3588041"/>
                <a:gd name="connsiteX14-4253" fmla="*/ 886518 w 1432618"/>
                <a:gd name="connsiteY14-4254" fmla="*/ 0 h 3588041"/>
                <a:gd name="connsiteX15-4255" fmla="*/ 857943 w 1432618"/>
                <a:gd name="connsiteY15-4256" fmla="*/ 679450 h 3588041"/>
                <a:gd name="connsiteX16-4257" fmla="*/ 921443 w 1432618"/>
                <a:gd name="connsiteY16-4258" fmla="*/ 1047750 h 3588041"/>
                <a:gd name="connsiteX17-4259" fmla="*/ 930968 w 1432618"/>
                <a:gd name="connsiteY17-4260" fmla="*/ 1295400 h 3588041"/>
                <a:gd name="connsiteX18-4261" fmla="*/ 1086543 w 1432618"/>
                <a:gd name="connsiteY18-4262" fmla="*/ 1187450 h 3588041"/>
                <a:gd name="connsiteX19-4263" fmla="*/ 1375468 w 1432618"/>
                <a:gd name="connsiteY19-4264" fmla="*/ 1171575 h 3588041"/>
                <a:gd name="connsiteX20-4265" fmla="*/ 1108768 w 1432618"/>
                <a:gd name="connsiteY20-4266" fmla="*/ 1254125 h 3588041"/>
                <a:gd name="connsiteX21-4267" fmla="*/ 889693 w 1432618"/>
                <a:gd name="connsiteY21-4268" fmla="*/ 1527175 h 3588041"/>
                <a:gd name="connsiteX22-4269" fmla="*/ 835718 w 1432618"/>
                <a:gd name="connsiteY22-4270" fmla="*/ 1895475 h 3588041"/>
                <a:gd name="connsiteX23-4271" fmla="*/ 1003993 w 1432618"/>
                <a:gd name="connsiteY23-4272" fmla="*/ 2308225 h 3588041"/>
                <a:gd name="connsiteX24-4273" fmla="*/ 896043 w 1432618"/>
                <a:gd name="connsiteY24-4274" fmla="*/ 2578100 h 3588041"/>
                <a:gd name="connsiteX25-4275" fmla="*/ 1213543 w 1432618"/>
                <a:gd name="connsiteY25-4276" fmla="*/ 2533650 h 3588041"/>
                <a:gd name="connsiteX26-4277" fmla="*/ 1432618 w 1432618"/>
                <a:gd name="connsiteY26-4278" fmla="*/ 2626519 h 3588041"/>
                <a:gd name="connsiteX27-4279" fmla="*/ 1188143 w 1432618"/>
                <a:gd name="connsiteY27-4280" fmla="*/ 2590800 h 3588041"/>
                <a:gd name="connsiteX28-4281" fmla="*/ 832543 w 1432618"/>
                <a:gd name="connsiteY28-4282" fmla="*/ 2733675 h 3588041"/>
                <a:gd name="connsiteX29-4283" fmla="*/ 689668 w 1432618"/>
                <a:gd name="connsiteY29-4284" fmla="*/ 3086100 h 3588041"/>
                <a:gd name="connsiteX30-4285" fmla="*/ 918268 w 1432618"/>
                <a:gd name="connsiteY30-4286" fmla="*/ 3419475 h 3588041"/>
                <a:gd name="connsiteX31-4287" fmla="*/ 1016693 w 1432618"/>
                <a:gd name="connsiteY31-4288" fmla="*/ 3581400 h 3588041"/>
                <a:gd name="connsiteX0-4289" fmla="*/ 1016693 w 1432618"/>
                <a:gd name="connsiteY0-4290" fmla="*/ 3581400 h 3588041"/>
                <a:gd name="connsiteX1-4291" fmla="*/ 591243 w 1432618"/>
                <a:gd name="connsiteY1-4292" fmla="*/ 3587750 h 3588041"/>
                <a:gd name="connsiteX2-4293" fmla="*/ 394393 w 1432618"/>
                <a:gd name="connsiteY2-4294" fmla="*/ 3076575 h 3588041"/>
                <a:gd name="connsiteX3-4295" fmla="*/ 746818 w 1432618"/>
                <a:gd name="connsiteY3-4296" fmla="*/ 2381250 h 3588041"/>
                <a:gd name="connsiteX4-4297" fmla="*/ 560128 w 1432618"/>
                <a:gd name="connsiteY4-4298" fmla="*/ 1922145 h 3588041"/>
                <a:gd name="connsiteX5-4299" fmla="*/ 58 w 1432618"/>
                <a:gd name="connsiteY5-4300" fmla="*/ 1870710 h 3588041"/>
                <a:gd name="connsiteX6-4301" fmla="*/ 394393 w 1432618"/>
                <a:gd name="connsiteY6-4302" fmla="*/ 1743075 h 3588041"/>
                <a:gd name="connsiteX7-4303" fmla="*/ 642043 w 1432618"/>
                <a:gd name="connsiteY7-4304" fmla="*/ 1876425 h 3588041"/>
                <a:gd name="connsiteX8-4305" fmla="*/ 689668 w 1432618"/>
                <a:gd name="connsiteY8-4306" fmla="*/ 1647825 h 3588041"/>
                <a:gd name="connsiteX9-4307" fmla="*/ 823018 w 1432618"/>
                <a:gd name="connsiteY9-4308" fmla="*/ 1333500 h 3588041"/>
                <a:gd name="connsiteX10-4309" fmla="*/ 765868 w 1432618"/>
                <a:gd name="connsiteY10-4310" fmla="*/ 809625 h 3588041"/>
                <a:gd name="connsiteX11-4311" fmla="*/ 388043 w 1432618"/>
                <a:gd name="connsiteY11-4312" fmla="*/ 695325 h 3588041"/>
                <a:gd name="connsiteX12-4313" fmla="*/ 724593 w 1432618"/>
                <a:gd name="connsiteY12-4314" fmla="*/ 688975 h 3588041"/>
                <a:gd name="connsiteX13-4315" fmla="*/ 794443 w 1432618"/>
                <a:gd name="connsiteY13-4316" fmla="*/ 565150 h 3588041"/>
                <a:gd name="connsiteX14-4317" fmla="*/ 886518 w 1432618"/>
                <a:gd name="connsiteY14-4318" fmla="*/ 0 h 3588041"/>
                <a:gd name="connsiteX15-4319" fmla="*/ 857943 w 1432618"/>
                <a:gd name="connsiteY15-4320" fmla="*/ 679450 h 3588041"/>
                <a:gd name="connsiteX16-4321" fmla="*/ 921443 w 1432618"/>
                <a:gd name="connsiteY16-4322" fmla="*/ 1047750 h 3588041"/>
                <a:gd name="connsiteX17-4323" fmla="*/ 930968 w 1432618"/>
                <a:gd name="connsiteY17-4324" fmla="*/ 1295400 h 3588041"/>
                <a:gd name="connsiteX18-4325" fmla="*/ 1086543 w 1432618"/>
                <a:gd name="connsiteY18-4326" fmla="*/ 1187450 h 3588041"/>
                <a:gd name="connsiteX19-4327" fmla="*/ 1375468 w 1432618"/>
                <a:gd name="connsiteY19-4328" fmla="*/ 1171575 h 3588041"/>
                <a:gd name="connsiteX20-4329" fmla="*/ 1108768 w 1432618"/>
                <a:gd name="connsiteY20-4330" fmla="*/ 1254125 h 3588041"/>
                <a:gd name="connsiteX21-4331" fmla="*/ 889693 w 1432618"/>
                <a:gd name="connsiteY21-4332" fmla="*/ 1527175 h 3588041"/>
                <a:gd name="connsiteX22-4333" fmla="*/ 835718 w 1432618"/>
                <a:gd name="connsiteY22-4334" fmla="*/ 1895475 h 3588041"/>
                <a:gd name="connsiteX23-4335" fmla="*/ 1003993 w 1432618"/>
                <a:gd name="connsiteY23-4336" fmla="*/ 2308225 h 3588041"/>
                <a:gd name="connsiteX24-4337" fmla="*/ 896043 w 1432618"/>
                <a:gd name="connsiteY24-4338" fmla="*/ 2578100 h 3588041"/>
                <a:gd name="connsiteX25-4339" fmla="*/ 1213543 w 1432618"/>
                <a:gd name="connsiteY25-4340" fmla="*/ 2533650 h 3588041"/>
                <a:gd name="connsiteX26-4341" fmla="*/ 1432618 w 1432618"/>
                <a:gd name="connsiteY26-4342" fmla="*/ 2626519 h 3588041"/>
                <a:gd name="connsiteX27-4343" fmla="*/ 1188143 w 1432618"/>
                <a:gd name="connsiteY27-4344" fmla="*/ 2590800 h 3588041"/>
                <a:gd name="connsiteX28-4345" fmla="*/ 832543 w 1432618"/>
                <a:gd name="connsiteY28-4346" fmla="*/ 2733675 h 3588041"/>
                <a:gd name="connsiteX29-4347" fmla="*/ 689668 w 1432618"/>
                <a:gd name="connsiteY29-4348" fmla="*/ 3086100 h 3588041"/>
                <a:gd name="connsiteX30-4349" fmla="*/ 918268 w 1432618"/>
                <a:gd name="connsiteY30-4350" fmla="*/ 3419475 h 3588041"/>
                <a:gd name="connsiteX31-4351" fmla="*/ 1016693 w 1432618"/>
                <a:gd name="connsiteY31-4352" fmla="*/ 3581400 h 3588041"/>
                <a:gd name="connsiteX0-4353" fmla="*/ 1016693 w 1432618"/>
                <a:gd name="connsiteY0-4354" fmla="*/ 3581400 h 3588041"/>
                <a:gd name="connsiteX1-4355" fmla="*/ 591243 w 1432618"/>
                <a:gd name="connsiteY1-4356" fmla="*/ 3587750 h 3588041"/>
                <a:gd name="connsiteX2-4357" fmla="*/ 394393 w 1432618"/>
                <a:gd name="connsiteY2-4358" fmla="*/ 3076575 h 3588041"/>
                <a:gd name="connsiteX3-4359" fmla="*/ 746818 w 1432618"/>
                <a:gd name="connsiteY3-4360" fmla="*/ 2381250 h 3588041"/>
                <a:gd name="connsiteX4-4361" fmla="*/ 560128 w 1432618"/>
                <a:gd name="connsiteY4-4362" fmla="*/ 1922145 h 3588041"/>
                <a:gd name="connsiteX5-4363" fmla="*/ 58 w 1432618"/>
                <a:gd name="connsiteY5-4364" fmla="*/ 1870710 h 3588041"/>
                <a:gd name="connsiteX6-4365" fmla="*/ 394393 w 1432618"/>
                <a:gd name="connsiteY6-4366" fmla="*/ 1743075 h 3588041"/>
                <a:gd name="connsiteX7-4367" fmla="*/ 642043 w 1432618"/>
                <a:gd name="connsiteY7-4368" fmla="*/ 1876425 h 3588041"/>
                <a:gd name="connsiteX8-4369" fmla="*/ 689668 w 1432618"/>
                <a:gd name="connsiteY8-4370" fmla="*/ 1647825 h 3588041"/>
                <a:gd name="connsiteX9-4371" fmla="*/ 823018 w 1432618"/>
                <a:gd name="connsiteY9-4372" fmla="*/ 1333500 h 3588041"/>
                <a:gd name="connsiteX10-4373" fmla="*/ 765868 w 1432618"/>
                <a:gd name="connsiteY10-4374" fmla="*/ 809625 h 3588041"/>
                <a:gd name="connsiteX11-4375" fmla="*/ 388043 w 1432618"/>
                <a:gd name="connsiteY11-4376" fmla="*/ 695325 h 3588041"/>
                <a:gd name="connsiteX12-4377" fmla="*/ 741262 w 1432618"/>
                <a:gd name="connsiteY12-4378" fmla="*/ 677068 h 3588041"/>
                <a:gd name="connsiteX13-4379" fmla="*/ 794443 w 1432618"/>
                <a:gd name="connsiteY13-4380" fmla="*/ 565150 h 3588041"/>
                <a:gd name="connsiteX14-4381" fmla="*/ 886518 w 1432618"/>
                <a:gd name="connsiteY14-4382" fmla="*/ 0 h 3588041"/>
                <a:gd name="connsiteX15-4383" fmla="*/ 857943 w 1432618"/>
                <a:gd name="connsiteY15-4384" fmla="*/ 679450 h 3588041"/>
                <a:gd name="connsiteX16-4385" fmla="*/ 921443 w 1432618"/>
                <a:gd name="connsiteY16-4386" fmla="*/ 1047750 h 3588041"/>
                <a:gd name="connsiteX17-4387" fmla="*/ 930968 w 1432618"/>
                <a:gd name="connsiteY17-4388" fmla="*/ 1295400 h 3588041"/>
                <a:gd name="connsiteX18-4389" fmla="*/ 1086543 w 1432618"/>
                <a:gd name="connsiteY18-4390" fmla="*/ 1187450 h 3588041"/>
                <a:gd name="connsiteX19-4391" fmla="*/ 1375468 w 1432618"/>
                <a:gd name="connsiteY19-4392" fmla="*/ 1171575 h 3588041"/>
                <a:gd name="connsiteX20-4393" fmla="*/ 1108768 w 1432618"/>
                <a:gd name="connsiteY20-4394" fmla="*/ 1254125 h 3588041"/>
                <a:gd name="connsiteX21-4395" fmla="*/ 889693 w 1432618"/>
                <a:gd name="connsiteY21-4396" fmla="*/ 1527175 h 3588041"/>
                <a:gd name="connsiteX22-4397" fmla="*/ 835718 w 1432618"/>
                <a:gd name="connsiteY22-4398" fmla="*/ 1895475 h 3588041"/>
                <a:gd name="connsiteX23-4399" fmla="*/ 1003993 w 1432618"/>
                <a:gd name="connsiteY23-4400" fmla="*/ 2308225 h 3588041"/>
                <a:gd name="connsiteX24-4401" fmla="*/ 896043 w 1432618"/>
                <a:gd name="connsiteY24-4402" fmla="*/ 2578100 h 3588041"/>
                <a:gd name="connsiteX25-4403" fmla="*/ 1213543 w 1432618"/>
                <a:gd name="connsiteY25-4404" fmla="*/ 2533650 h 3588041"/>
                <a:gd name="connsiteX26-4405" fmla="*/ 1432618 w 1432618"/>
                <a:gd name="connsiteY26-4406" fmla="*/ 2626519 h 3588041"/>
                <a:gd name="connsiteX27-4407" fmla="*/ 1188143 w 1432618"/>
                <a:gd name="connsiteY27-4408" fmla="*/ 2590800 h 3588041"/>
                <a:gd name="connsiteX28-4409" fmla="*/ 832543 w 1432618"/>
                <a:gd name="connsiteY28-4410" fmla="*/ 2733675 h 3588041"/>
                <a:gd name="connsiteX29-4411" fmla="*/ 689668 w 1432618"/>
                <a:gd name="connsiteY29-4412" fmla="*/ 3086100 h 3588041"/>
                <a:gd name="connsiteX30-4413" fmla="*/ 918268 w 1432618"/>
                <a:gd name="connsiteY30-4414" fmla="*/ 3419475 h 3588041"/>
                <a:gd name="connsiteX31-4415" fmla="*/ 1016693 w 1432618"/>
                <a:gd name="connsiteY31-4416" fmla="*/ 3581400 h 3588041"/>
                <a:gd name="connsiteX0-4417" fmla="*/ 1016693 w 1432618"/>
                <a:gd name="connsiteY0-4418" fmla="*/ 3581400 h 3588041"/>
                <a:gd name="connsiteX1-4419" fmla="*/ 591243 w 1432618"/>
                <a:gd name="connsiteY1-4420" fmla="*/ 3587750 h 3588041"/>
                <a:gd name="connsiteX2-4421" fmla="*/ 394393 w 1432618"/>
                <a:gd name="connsiteY2-4422" fmla="*/ 3076575 h 3588041"/>
                <a:gd name="connsiteX3-4423" fmla="*/ 746818 w 1432618"/>
                <a:gd name="connsiteY3-4424" fmla="*/ 2381250 h 3588041"/>
                <a:gd name="connsiteX4-4425" fmla="*/ 560128 w 1432618"/>
                <a:gd name="connsiteY4-4426" fmla="*/ 1922145 h 3588041"/>
                <a:gd name="connsiteX5-4427" fmla="*/ 58 w 1432618"/>
                <a:gd name="connsiteY5-4428" fmla="*/ 1870710 h 3588041"/>
                <a:gd name="connsiteX6-4429" fmla="*/ 394393 w 1432618"/>
                <a:gd name="connsiteY6-4430" fmla="*/ 1743075 h 3588041"/>
                <a:gd name="connsiteX7-4431" fmla="*/ 642043 w 1432618"/>
                <a:gd name="connsiteY7-4432" fmla="*/ 1876425 h 3588041"/>
                <a:gd name="connsiteX8-4433" fmla="*/ 689668 w 1432618"/>
                <a:gd name="connsiteY8-4434" fmla="*/ 1647825 h 3588041"/>
                <a:gd name="connsiteX9-4435" fmla="*/ 823018 w 1432618"/>
                <a:gd name="connsiteY9-4436" fmla="*/ 1333500 h 3588041"/>
                <a:gd name="connsiteX10-4437" fmla="*/ 765868 w 1432618"/>
                <a:gd name="connsiteY10-4438" fmla="*/ 809625 h 3588041"/>
                <a:gd name="connsiteX11-4439" fmla="*/ 388043 w 1432618"/>
                <a:gd name="connsiteY11-4440" fmla="*/ 695325 h 3588041"/>
                <a:gd name="connsiteX12-4441" fmla="*/ 741262 w 1432618"/>
                <a:gd name="connsiteY12-4442" fmla="*/ 677068 h 3588041"/>
                <a:gd name="connsiteX13-4443" fmla="*/ 794443 w 1432618"/>
                <a:gd name="connsiteY13-4444" fmla="*/ 565150 h 3588041"/>
                <a:gd name="connsiteX14-4445" fmla="*/ 886518 w 1432618"/>
                <a:gd name="connsiteY14-4446" fmla="*/ 0 h 3588041"/>
                <a:gd name="connsiteX15-4447" fmla="*/ 857943 w 1432618"/>
                <a:gd name="connsiteY15-4448" fmla="*/ 679450 h 3588041"/>
                <a:gd name="connsiteX16-4449" fmla="*/ 921443 w 1432618"/>
                <a:gd name="connsiteY16-4450" fmla="*/ 1047750 h 3588041"/>
                <a:gd name="connsiteX17-4451" fmla="*/ 930968 w 1432618"/>
                <a:gd name="connsiteY17-4452" fmla="*/ 1295400 h 3588041"/>
                <a:gd name="connsiteX18-4453" fmla="*/ 1086543 w 1432618"/>
                <a:gd name="connsiteY18-4454" fmla="*/ 1187450 h 3588041"/>
                <a:gd name="connsiteX19-4455" fmla="*/ 1375468 w 1432618"/>
                <a:gd name="connsiteY19-4456" fmla="*/ 1171575 h 3588041"/>
                <a:gd name="connsiteX20-4457" fmla="*/ 1108768 w 1432618"/>
                <a:gd name="connsiteY20-4458" fmla="*/ 1254125 h 3588041"/>
                <a:gd name="connsiteX21-4459" fmla="*/ 889693 w 1432618"/>
                <a:gd name="connsiteY21-4460" fmla="*/ 1527175 h 3588041"/>
                <a:gd name="connsiteX22-4461" fmla="*/ 835718 w 1432618"/>
                <a:gd name="connsiteY22-4462" fmla="*/ 1895475 h 3588041"/>
                <a:gd name="connsiteX23-4463" fmla="*/ 1003993 w 1432618"/>
                <a:gd name="connsiteY23-4464" fmla="*/ 2308225 h 3588041"/>
                <a:gd name="connsiteX24-4465" fmla="*/ 896043 w 1432618"/>
                <a:gd name="connsiteY24-4466" fmla="*/ 2578100 h 3588041"/>
                <a:gd name="connsiteX25-4467" fmla="*/ 1213543 w 1432618"/>
                <a:gd name="connsiteY25-4468" fmla="*/ 2533650 h 3588041"/>
                <a:gd name="connsiteX26-4469" fmla="*/ 1432618 w 1432618"/>
                <a:gd name="connsiteY26-4470" fmla="*/ 2626519 h 3588041"/>
                <a:gd name="connsiteX27-4471" fmla="*/ 1188143 w 1432618"/>
                <a:gd name="connsiteY27-4472" fmla="*/ 2590800 h 3588041"/>
                <a:gd name="connsiteX28-4473" fmla="*/ 832543 w 1432618"/>
                <a:gd name="connsiteY28-4474" fmla="*/ 2733675 h 3588041"/>
                <a:gd name="connsiteX29-4475" fmla="*/ 689668 w 1432618"/>
                <a:gd name="connsiteY29-4476" fmla="*/ 3086100 h 3588041"/>
                <a:gd name="connsiteX30-4477" fmla="*/ 918268 w 1432618"/>
                <a:gd name="connsiteY30-4478" fmla="*/ 3419475 h 3588041"/>
                <a:gd name="connsiteX31-4479" fmla="*/ 1016693 w 1432618"/>
                <a:gd name="connsiteY31-4480" fmla="*/ 3581400 h 3588041"/>
                <a:gd name="connsiteX0-4481" fmla="*/ 1016693 w 1432618"/>
                <a:gd name="connsiteY0-4482" fmla="*/ 3581400 h 3588041"/>
                <a:gd name="connsiteX1-4483" fmla="*/ 591243 w 1432618"/>
                <a:gd name="connsiteY1-4484" fmla="*/ 3587750 h 3588041"/>
                <a:gd name="connsiteX2-4485" fmla="*/ 394393 w 1432618"/>
                <a:gd name="connsiteY2-4486" fmla="*/ 3076575 h 3588041"/>
                <a:gd name="connsiteX3-4487" fmla="*/ 746818 w 1432618"/>
                <a:gd name="connsiteY3-4488" fmla="*/ 2381250 h 3588041"/>
                <a:gd name="connsiteX4-4489" fmla="*/ 560128 w 1432618"/>
                <a:gd name="connsiteY4-4490" fmla="*/ 1922145 h 3588041"/>
                <a:gd name="connsiteX5-4491" fmla="*/ 58 w 1432618"/>
                <a:gd name="connsiteY5-4492" fmla="*/ 1870710 h 3588041"/>
                <a:gd name="connsiteX6-4493" fmla="*/ 394393 w 1432618"/>
                <a:gd name="connsiteY6-4494" fmla="*/ 1743075 h 3588041"/>
                <a:gd name="connsiteX7-4495" fmla="*/ 642043 w 1432618"/>
                <a:gd name="connsiteY7-4496" fmla="*/ 1876425 h 3588041"/>
                <a:gd name="connsiteX8-4497" fmla="*/ 689668 w 1432618"/>
                <a:gd name="connsiteY8-4498" fmla="*/ 1647825 h 3588041"/>
                <a:gd name="connsiteX9-4499" fmla="*/ 823018 w 1432618"/>
                <a:gd name="connsiteY9-4500" fmla="*/ 1333500 h 3588041"/>
                <a:gd name="connsiteX10-4501" fmla="*/ 765868 w 1432618"/>
                <a:gd name="connsiteY10-4502" fmla="*/ 809625 h 3588041"/>
                <a:gd name="connsiteX11-4503" fmla="*/ 388043 w 1432618"/>
                <a:gd name="connsiteY11-4504" fmla="*/ 695325 h 3588041"/>
                <a:gd name="connsiteX12-4505" fmla="*/ 741262 w 1432618"/>
                <a:gd name="connsiteY12-4506" fmla="*/ 677068 h 3588041"/>
                <a:gd name="connsiteX13-4507" fmla="*/ 789681 w 1432618"/>
                <a:gd name="connsiteY13-4508" fmla="*/ 441325 h 3588041"/>
                <a:gd name="connsiteX14-4509" fmla="*/ 886518 w 1432618"/>
                <a:gd name="connsiteY14-4510" fmla="*/ 0 h 3588041"/>
                <a:gd name="connsiteX15-4511" fmla="*/ 857943 w 1432618"/>
                <a:gd name="connsiteY15-4512" fmla="*/ 679450 h 3588041"/>
                <a:gd name="connsiteX16-4513" fmla="*/ 921443 w 1432618"/>
                <a:gd name="connsiteY16-4514" fmla="*/ 1047750 h 3588041"/>
                <a:gd name="connsiteX17-4515" fmla="*/ 930968 w 1432618"/>
                <a:gd name="connsiteY17-4516" fmla="*/ 1295400 h 3588041"/>
                <a:gd name="connsiteX18-4517" fmla="*/ 1086543 w 1432618"/>
                <a:gd name="connsiteY18-4518" fmla="*/ 1187450 h 3588041"/>
                <a:gd name="connsiteX19-4519" fmla="*/ 1375468 w 1432618"/>
                <a:gd name="connsiteY19-4520" fmla="*/ 1171575 h 3588041"/>
                <a:gd name="connsiteX20-4521" fmla="*/ 1108768 w 1432618"/>
                <a:gd name="connsiteY20-4522" fmla="*/ 1254125 h 3588041"/>
                <a:gd name="connsiteX21-4523" fmla="*/ 889693 w 1432618"/>
                <a:gd name="connsiteY21-4524" fmla="*/ 1527175 h 3588041"/>
                <a:gd name="connsiteX22-4525" fmla="*/ 835718 w 1432618"/>
                <a:gd name="connsiteY22-4526" fmla="*/ 1895475 h 3588041"/>
                <a:gd name="connsiteX23-4527" fmla="*/ 1003993 w 1432618"/>
                <a:gd name="connsiteY23-4528" fmla="*/ 2308225 h 3588041"/>
                <a:gd name="connsiteX24-4529" fmla="*/ 896043 w 1432618"/>
                <a:gd name="connsiteY24-4530" fmla="*/ 2578100 h 3588041"/>
                <a:gd name="connsiteX25-4531" fmla="*/ 1213543 w 1432618"/>
                <a:gd name="connsiteY25-4532" fmla="*/ 2533650 h 3588041"/>
                <a:gd name="connsiteX26-4533" fmla="*/ 1432618 w 1432618"/>
                <a:gd name="connsiteY26-4534" fmla="*/ 2626519 h 3588041"/>
                <a:gd name="connsiteX27-4535" fmla="*/ 1188143 w 1432618"/>
                <a:gd name="connsiteY27-4536" fmla="*/ 2590800 h 3588041"/>
                <a:gd name="connsiteX28-4537" fmla="*/ 832543 w 1432618"/>
                <a:gd name="connsiteY28-4538" fmla="*/ 2733675 h 3588041"/>
                <a:gd name="connsiteX29-4539" fmla="*/ 689668 w 1432618"/>
                <a:gd name="connsiteY29-4540" fmla="*/ 3086100 h 3588041"/>
                <a:gd name="connsiteX30-4541" fmla="*/ 918268 w 1432618"/>
                <a:gd name="connsiteY30-4542" fmla="*/ 3419475 h 3588041"/>
                <a:gd name="connsiteX31-4543" fmla="*/ 1016693 w 1432618"/>
                <a:gd name="connsiteY31-4544" fmla="*/ 3581400 h 3588041"/>
                <a:gd name="connsiteX0-4545" fmla="*/ 1016693 w 1432618"/>
                <a:gd name="connsiteY0-4546" fmla="*/ 3581400 h 3588041"/>
                <a:gd name="connsiteX1-4547" fmla="*/ 591243 w 1432618"/>
                <a:gd name="connsiteY1-4548" fmla="*/ 3587750 h 3588041"/>
                <a:gd name="connsiteX2-4549" fmla="*/ 394393 w 1432618"/>
                <a:gd name="connsiteY2-4550" fmla="*/ 3076575 h 3588041"/>
                <a:gd name="connsiteX3-4551" fmla="*/ 746818 w 1432618"/>
                <a:gd name="connsiteY3-4552" fmla="*/ 2381250 h 3588041"/>
                <a:gd name="connsiteX4-4553" fmla="*/ 560128 w 1432618"/>
                <a:gd name="connsiteY4-4554" fmla="*/ 1922145 h 3588041"/>
                <a:gd name="connsiteX5-4555" fmla="*/ 58 w 1432618"/>
                <a:gd name="connsiteY5-4556" fmla="*/ 1870710 h 3588041"/>
                <a:gd name="connsiteX6-4557" fmla="*/ 394393 w 1432618"/>
                <a:gd name="connsiteY6-4558" fmla="*/ 1743075 h 3588041"/>
                <a:gd name="connsiteX7-4559" fmla="*/ 642043 w 1432618"/>
                <a:gd name="connsiteY7-4560" fmla="*/ 1876425 h 3588041"/>
                <a:gd name="connsiteX8-4561" fmla="*/ 689668 w 1432618"/>
                <a:gd name="connsiteY8-4562" fmla="*/ 1647825 h 3588041"/>
                <a:gd name="connsiteX9-4563" fmla="*/ 823018 w 1432618"/>
                <a:gd name="connsiteY9-4564" fmla="*/ 1333500 h 3588041"/>
                <a:gd name="connsiteX10-4565" fmla="*/ 765868 w 1432618"/>
                <a:gd name="connsiteY10-4566" fmla="*/ 809625 h 3588041"/>
                <a:gd name="connsiteX11-4567" fmla="*/ 388043 w 1432618"/>
                <a:gd name="connsiteY11-4568" fmla="*/ 695325 h 3588041"/>
                <a:gd name="connsiteX12-4569" fmla="*/ 762694 w 1432618"/>
                <a:gd name="connsiteY12-4570" fmla="*/ 703262 h 3588041"/>
                <a:gd name="connsiteX13-4571" fmla="*/ 789681 w 1432618"/>
                <a:gd name="connsiteY13-4572" fmla="*/ 441325 h 3588041"/>
                <a:gd name="connsiteX14-4573" fmla="*/ 886518 w 1432618"/>
                <a:gd name="connsiteY14-4574" fmla="*/ 0 h 3588041"/>
                <a:gd name="connsiteX15-4575" fmla="*/ 857943 w 1432618"/>
                <a:gd name="connsiteY15-4576" fmla="*/ 679450 h 3588041"/>
                <a:gd name="connsiteX16-4577" fmla="*/ 921443 w 1432618"/>
                <a:gd name="connsiteY16-4578" fmla="*/ 1047750 h 3588041"/>
                <a:gd name="connsiteX17-4579" fmla="*/ 930968 w 1432618"/>
                <a:gd name="connsiteY17-4580" fmla="*/ 1295400 h 3588041"/>
                <a:gd name="connsiteX18-4581" fmla="*/ 1086543 w 1432618"/>
                <a:gd name="connsiteY18-4582" fmla="*/ 1187450 h 3588041"/>
                <a:gd name="connsiteX19-4583" fmla="*/ 1375468 w 1432618"/>
                <a:gd name="connsiteY19-4584" fmla="*/ 1171575 h 3588041"/>
                <a:gd name="connsiteX20-4585" fmla="*/ 1108768 w 1432618"/>
                <a:gd name="connsiteY20-4586" fmla="*/ 1254125 h 3588041"/>
                <a:gd name="connsiteX21-4587" fmla="*/ 889693 w 1432618"/>
                <a:gd name="connsiteY21-4588" fmla="*/ 1527175 h 3588041"/>
                <a:gd name="connsiteX22-4589" fmla="*/ 835718 w 1432618"/>
                <a:gd name="connsiteY22-4590" fmla="*/ 1895475 h 3588041"/>
                <a:gd name="connsiteX23-4591" fmla="*/ 1003993 w 1432618"/>
                <a:gd name="connsiteY23-4592" fmla="*/ 2308225 h 3588041"/>
                <a:gd name="connsiteX24-4593" fmla="*/ 896043 w 1432618"/>
                <a:gd name="connsiteY24-4594" fmla="*/ 2578100 h 3588041"/>
                <a:gd name="connsiteX25-4595" fmla="*/ 1213543 w 1432618"/>
                <a:gd name="connsiteY25-4596" fmla="*/ 2533650 h 3588041"/>
                <a:gd name="connsiteX26-4597" fmla="*/ 1432618 w 1432618"/>
                <a:gd name="connsiteY26-4598" fmla="*/ 2626519 h 3588041"/>
                <a:gd name="connsiteX27-4599" fmla="*/ 1188143 w 1432618"/>
                <a:gd name="connsiteY27-4600" fmla="*/ 2590800 h 3588041"/>
                <a:gd name="connsiteX28-4601" fmla="*/ 832543 w 1432618"/>
                <a:gd name="connsiteY28-4602" fmla="*/ 2733675 h 3588041"/>
                <a:gd name="connsiteX29-4603" fmla="*/ 689668 w 1432618"/>
                <a:gd name="connsiteY29-4604" fmla="*/ 3086100 h 3588041"/>
                <a:gd name="connsiteX30-4605" fmla="*/ 918268 w 1432618"/>
                <a:gd name="connsiteY30-4606" fmla="*/ 3419475 h 3588041"/>
                <a:gd name="connsiteX31-4607" fmla="*/ 1016693 w 1432618"/>
                <a:gd name="connsiteY31-4608" fmla="*/ 3581400 h 3588041"/>
                <a:gd name="connsiteX0-4609" fmla="*/ 1016693 w 1432618"/>
                <a:gd name="connsiteY0-4610" fmla="*/ 3581400 h 3588041"/>
                <a:gd name="connsiteX1-4611" fmla="*/ 591243 w 1432618"/>
                <a:gd name="connsiteY1-4612" fmla="*/ 3587750 h 3588041"/>
                <a:gd name="connsiteX2-4613" fmla="*/ 394393 w 1432618"/>
                <a:gd name="connsiteY2-4614" fmla="*/ 3076575 h 3588041"/>
                <a:gd name="connsiteX3-4615" fmla="*/ 746818 w 1432618"/>
                <a:gd name="connsiteY3-4616" fmla="*/ 2381250 h 3588041"/>
                <a:gd name="connsiteX4-4617" fmla="*/ 560128 w 1432618"/>
                <a:gd name="connsiteY4-4618" fmla="*/ 1922145 h 3588041"/>
                <a:gd name="connsiteX5-4619" fmla="*/ 58 w 1432618"/>
                <a:gd name="connsiteY5-4620" fmla="*/ 1870710 h 3588041"/>
                <a:gd name="connsiteX6-4621" fmla="*/ 394393 w 1432618"/>
                <a:gd name="connsiteY6-4622" fmla="*/ 1743075 h 3588041"/>
                <a:gd name="connsiteX7-4623" fmla="*/ 642043 w 1432618"/>
                <a:gd name="connsiteY7-4624" fmla="*/ 1876425 h 3588041"/>
                <a:gd name="connsiteX8-4625" fmla="*/ 689668 w 1432618"/>
                <a:gd name="connsiteY8-4626" fmla="*/ 1647825 h 3588041"/>
                <a:gd name="connsiteX9-4627" fmla="*/ 823018 w 1432618"/>
                <a:gd name="connsiteY9-4628" fmla="*/ 1333500 h 3588041"/>
                <a:gd name="connsiteX10-4629" fmla="*/ 765868 w 1432618"/>
                <a:gd name="connsiteY10-4630" fmla="*/ 809625 h 3588041"/>
                <a:gd name="connsiteX11-4631" fmla="*/ 388043 w 1432618"/>
                <a:gd name="connsiteY11-4632" fmla="*/ 695325 h 3588041"/>
                <a:gd name="connsiteX12-4633" fmla="*/ 762694 w 1432618"/>
                <a:gd name="connsiteY12-4634" fmla="*/ 703262 h 3588041"/>
                <a:gd name="connsiteX13-4635" fmla="*/ 789681 w 1432618"/>
                <a:gd name="connsiteY13-4636" fmla="*/ 441325 h 3588041"/>
                <a:gd name="connsiteX14-4637" fmla="*/ 886518 w 1432618"/>
                <a:gd name="connsiteY14-4638" fmla="*/ 0 h 3588041"/>
                <a:gd name="connsiteX15-4639" fmla="*/ 857943 w 1432618"/>
                <a:gd name="connsiteY15-4640" fmla="*/ 679450 h 3588041"/>
                <a:gd name="connsiteX16-4641" fmla="*/ 921443 w 1432618"/>
                <a:gd name="connsiteY16-4642" fmla="*/ 1047750 h 3588041"/>
                <a:gd name="connsiteX17-4643" fmla="*/ 930968 w 1432618"/>
                <a:gd name="connsiteY17-4644" fmla="*/ 1295400 h 3588041"/>
                <a:gd name="connsiteX18-4645" fmla="*/ 1086543 w 1432618"/>
                <a:gd name="connsiteY18-4646" fmla="*/ 1187450 h 3588041"/>
                <a:gd name="connsiteX19-4647" fmla="*/ 1375468 w 1432618"/>
                <a:gd name="connsiteY19-4648" fmla="*/ 1171575 h 3588041"/>
                <a:gd name="connsiteX20-4649" fmla="*/ 1108768 w 1432618"/>
                <a:gd name="connsiteY20-4650" fmla="*/ 1254125 h 3588041"/>
                <a:gd name="connsiteX21-4651" fmla="*/ 889693 w 1432618"/>
                <a:gd name="connsiteY21-4652" fmla="*/ 1527175 h 3588041"/>
                <a:gd name="connsiteX22-4653" fmla="*/ 835718 w 1432618"/>
                <a:gd name="connsiteY22-4654" fmla="*/ 1895475 h 3588041"/>
                <a:gd name="connsiteX23-4655" fmla="*/ 1003993 w 1432618"/>
                <a:gd name="connsiteY23-4656" fmla="*/ 2308225 h 3588041"/>
                <a:gd name="connsiteX24-4657" fmla="*/ 896043 w 1432618"/>
                <a:gd name="connsiteY24-4658" fmla="*/ 2578100 h 3588041"/>
                <a:gd name="connsiteX25-4659" fmla="*/ 1213543 w 1432618"/>
                <a:gd name="connsiteY25-4660" fmla="*/ 2533650 h 3588041"/>
                <a:gd name="connsiteX26-4661" fmla="*/ 1432618 w 1432618"/>
                <a:gd name="connsiteY26-4662" fmla="*/ 2626519 h 3588041"/>
                <a:gd name="connsiteX27-4663" fmla="*/ 1188143 w 1432618"/>
                <a:gd name="connsiteY27-4664" fmla="*/ 2590800 h 3588041"/>
                <a:gd name="connsiteX28-4665" fmla="*/ 832543 w 1432618"/>
                <a:gd name="connsiteY28-4666" fmla="*/ 2733675 h 3588041"/>
                <a:gd name="connsiteX29-4667" fmla="*/ 689668 w 1432618"/>
                <a:gd name="connsiteY29-4668" fmla="*/ 3086100 h 3588041"/>
                <a:gd name="connsiteX30-4669" fmla="*/ 918268 w 1432618"/>
                <a:gd name="connsiteY30-4670" fmla="*/ 3419475 h 3588041"/>
                <a:gd name="connsiteX31-4671" fmla="*/ 1016693 w 1432618"/>
                <a:gd name="connsiteY31-4672" fmla="*/ 3581400 h 3588041"/>
                <a:gd name="connsiteX0-4673" fmla="*/ 1016693 w 1432618"/>
                <a:gd name="connsiteY0-4674" fmla="*/ 3581400 h 3588041"/>
                <a:gd name="connsiteX1-4675" fmla="*/ 591243 w 1432618"/>
                <a:gd name="connsiteY1-4676" fmla="*/ 3587750 h 3588041"/>
                <a:gd name="connsiteX2-4677" fmla="*/ 394393 w 1432618"/>
                <a:gd name="connsiteY2-4678" fmla="*/ 3076575 h 3588041"/>
                <a:gd name="connsiteX3-4679" fmla="*/ 746818 w 1432618"/>
                <a:gd name="connsiteY3-4680" fmla="*/ 2381250 h 3588041"/>
                <a:gd name="connsiteX4-4681" fmla="*/ 560128 w 1432618"/>
                <a:gd name="connsiteY4-4682" fmla="*/ 1922145 h 3588041"/>
                <a:gd name="connsiteX5-4683" fmla="*/ 58 w 1432618"/>
                <a:gd name="connsiteY5-4684" fmla="*/ 1870710 h 3588041"/>
                <a:gd name="connsiteX6-4685" fmla="*/ 394393 w 1432618"/>
                <a:gd name="connsiteY6-4686" fmla="*/ 1743075 h 3588041"/>
                <a:gd name="connsiteX7-4687" fmla="*/ 642043 w 1432618"/>
                <a:gd name="connsiteY7-4688" fmla="*/ 1876425 h 3588041"/>
                <a:gd name="connsiteX8-4689" fmla="*/ 689668 w 1432618"/>
                <a:gd name="connsiteY8-4690" fmla="*/ 1647825 h 3588041"/>
                <a:gd name="connsiteX9-4691" fmla="*/ 823018 w 1432618"/>
                <a:gd name="connsiteY9-4692" fmla="*/ 1333500 h 3588041"/>
                <a:gd name="connsiteX10-4693" fmla="*/ 765868 w 1432618"/>
                <a:gd name="connsiteY10-4694" fmla="*/ 809625 h 3588041"/>
                <a:gd name="connsiteX11-4695" fmla="*/ 388043 w 1432618"/>
                <a:gd name="connsiteY11-4696" fmla="*/ 695325 h 3588041"/>
                <a:gd name="connsiteX12-4697" fmla="*/ 762694 w 1432618"/>
                <a:gd name="connsiteY12-4698" fmla="*/ 703262 h 3588041"/>
                <a:gd name="connsiteX13-4699" fmla="*/ 789681 w 1432618"/>
                <a:gd name="connsiteY13-4700" fmla="*/ 441325 h 3588041"/>
                <a:gd name="connsiteX14-4701" fmla="*/ 886518 w 1432618"/>
                <a:gd name="connsiteY14-4702" fmla="*/ 0 h 3588041"/>
                <a:gd name="connsiteX15-4703" fmla="*/ 857943 w 1432618"/>
                <a:gd name="connsiteY15-4704" fmla="*/ 679450 h 3588041"/>
                <a:gd name="connsiteX16-4705" fmla="*/ 921443 w 1432618"/>
                <a:gd name="connsiteY16-4706" fmla="*/ 1047750 h 3588041"/>
                <a:gd name="connsiteX17-4707" fmla="*/ 930968 w 1432618"/>
                <a:gd name="connsiteY17-4708" fmla="*/ 1295400 h 3588041"/>
                <a:gd name="connsiteX18-4709" fmla="*/ 1086543 w 1432618"/>
                <a:gd name="connsiteY18-4710" fmla="*/ 1187450 h 3588041"/>
                <a:gd name="connsiteX19-4711" fmla="*/ 1375468 w 1432618"/>
                <a:gd name="connsiteY19-4712" fmla="*/ 1171575 h 3588041"/>
                <a:gd name="connsiteX20-4713" fmla="*/ 1108768 w 1432618"/>
                <a:gd name="connsiteY20-4714" fmla="*/ 1254125 h 3588041"/>
                <a:gd name="connsiteX21-4715" fmla="*/ 889693 w 1432618"/>
                <a:gd name="connsiteY21-4716" fmla="*/ 1527175 h 3588041"/>
                <a:gd name="connsiteX22-4717" fmla="*/ 835718 w 1432618"/>
                <a:gd name="connsiteY22-4718" fmla="*/ 1895475 h 3588041"/>
                <a:gd name="connsiteX23-4719" fmla="*/ 1003993 w 1432618"/>
                <a:gd name="connsiteY23-4720" fmla="*/ 2308225 h 3588041"/>
                <a:gd name="connsiteX24-4721" fmla="*/ 896043 w 1432618"/>
                <a:gd name="connsiteY24-4722" fmla="*/ 2578100 h 3588041"/>
                <a:gd name="connsiteX25-4723" fmla="*/ 1213543 w 1432618"/>
                <a:gd name="connsiteY25-4724" fmla="*/ 2533650 h 3588041"/>
                <a:gd name="connsiteX26-4725" fmla="*/ 1432618 w 1432618"/>
                <a:gd name="connsiteY26-4726" fmla="*/ 2626519 h 3588041"/>
                <a:gd name="connsiteX27-4727" fmla="*/ 1188143 w 1432618"/>
                <a:gd name="connsiteY27-4728" fmla="*/ 2590800 h 3588041"/>
                <a:gd name="connsiteX28-4729" fmla="*/ 832543 w 1432618"/>
                <a:gd name="connsiteY28-4730" fmla="*/ 2733675 h 3588041"/>
                <a:gd name="connsiteX29-4731" fmla="*/ 689668 w 1432618"/>
                <a:gd name="connsiteY29-4732" fmla="*/ 3086100 h 3588041"/>
                <a:gd name="connsiteX30-4733" fmla="*/ 918268 w 1432618"/>
                <a:gd name="connsiteY30-4734" fmla="*/ 3419475 h 3588041"/>
                <a:gd name="connsiteX31-4735" fmla="*/ 1016693 w 1432618"/>
                <a:gd name="connsiteY31-4736" fmla="*/ 3581400 h 3588041"/>
                <a:gd name="connsiteX0-4737" fmla="*/ 1016693 w 1432618"/>
                <a:gd name="connsiteY0-4738" fmla="*/ 3581400 h 3588041"/>
                <a:gd name="connsiteX1-4739" fmla="*/ 591243 w 1432618"/>
                <a:gd name="connsiteY1-4740" fmla="*/ 3587750 h 3588041"/>
                <a:gd name="connsiteX2-4741" fmla="*/ 394393 w 1432618"/>
                <a:gd name="connsiteY2-4742" fmla="*/ 3076575 h 3588041"/>
                <a:gd name="connsiteX3-4743" fmla="*/ 746818 w 1432618"/>
                <a:gd name="connsiteY3-4744" fmla="*/ 2381250 h 3588041"/>
                <a:gd name="connsiteX4-4745" fmla="*/ 560128 w 1432618"/>
                <a:gd name="connsiteY4-4746" fmla="*/ 1922145 h 3588041"/>
                <a:gd name="connsiteX5-4747" fmla="*/ 58 w 1432618"/>
                <a:gd name="connsiteY5-4748" fmla="*/ 1870710 h 3588041"/>
                <a:gd name="connsiteX6-4749" fmla="*/ 394393 w 1432618"/>
                <a:gd name="connsiteY6-4750" fmla="*/ 1743075 h 3588041"/>
                <a:gd name="connsiteX7-4751" fmla="*/ 642043 w 1432618"/>
                <a:gd name="connsiteY7-4752" fmla="*/ 1876425 h 3588041"/>
                <a:gd name="connsiteX8-4753" fmla="*/ 689668 w 1432618"/>
                <a:gd name="connsiteY8-4754" fmla="*/ 1647825 h 3588041"/>
                <a:gd name="connsiteX9-4755" fmla="*/ 823018 w 1432618"/>
                <a:gd name="connsiteY9-4756" fmla="*/ 1333500 h 3588041"/>
                <a:gd name="connsiteX10-4757" fmla="*/ 765868 w 1432618"/>
                <a:gd name="connsiteY10-4758" fmla="*/ 809625 h 3588041"/>
                <a:gd name="connsiteX11-4759" fmla="*/ 388043 w 1432618"/>
                <a:gd name="connsiteY11-4760" fmla="*/ 695325 h 3588041"/>
                <a:gd name="connsiteX12-4761" fmla="*/ 781744 w 1432618"/>
                <a:gd name="connsiteY12-4762" fmla="*/ 724693 h 3588041"/>
                <a:gd name="connsiteX13-4763" fmla="*/ 789681 w 1432618"/>
                <a:gd name="connsiteY13-4764" fmla="*/ 441325 h 3588041"/>
                <a:gd name="connsiteX14-4765" fmla="*/ 886518 w 1432618"/>
                <a:gd name="connsiteY14-4766" fmla="*/ 0 h 3588041"/>
                <a:gd name="connsiteX15-4767" fmla="*/ 857943 w 1432618"/>
                <a:gd name="connsiteY15-4768" fmla="*/ 679450 h 3588041"/>
                <a:gd name="connsiteX16-4769" fmla="*/ 921443 w 1432618"/>
                <a:gd name="connsiteY16-4770" fmla="*/ 1047750 h 3588041"/>
                <a:gd name="connsiteX17-4771" fmla="*/ 930968 w 1432618"/>
                <a:gd name="connsiteY17-4772" fmla="*/ 1295400 h 3588041"/>
                <a:gd name="connsiteX18-4773" fmla="*/ 1086543 w 1432618"/>
                <a:gd name="connsiteY18-4774" fmla="*/ 1187450 h 3588041"/>
                <a:gd name="connsiteX19-4775" fmla="*/ 1375468 w 1432618"/>
                <a:gd name="connsiteY19-4776" fmla="*/ 1171575 h 3588041"/>
                <a:gd name="connsiteX20-4777" fmla="*/ 1108768 w 1432618"/>
                <a:gd name="connsiteY20-4778" fmla="*/ 1254125 h 3588041"/>
                <a:gd name="connsiteX21-4779" fmla="*/ 889693 w 1432618"/>
                <a:gd name="connsiteY21-4780" fmla="*/ 1527175 h 3588041"/>
                <a:gd name="connsiteX22-4781" fmla="*/ 835718 w 1432618"/>
                <a:gd name="connsiteY22-4782" fmla="*/ 1895475 h 3588041"/>
                <a:gd name="connsiteX23-4783" fmla="*/ 1003993 w 1432618"/>
                <a:gd name="connsiteY23-4784" fmla="*/ 2308225 h 3588041"/>
                <a:gd name="connsiteX24-4785" fmla="*/ 896043 w 1432618"/>
                <a:gd name="connsiteY24-4786" fmla="*/ 2578100 h 3588041"/>
                <a:gd name="connsiteX25-4787" fmla="*/ 1213543 w 1432618"/>
                <a:gd name="connsiteY25-4788" fmla="*/ 2533650 h 3588041"/>
                <a:gd name="connsiteX26-4789" fmla="*/ 1432618 w 1432618"/>
                <a:gd name="connsiteY26-4790" fmla="*/ 2626519 h 3588041"/>
                <a:gd name="connsiteX27-4791" fmla="*/ 1188143 w 1432618"/>
                <a:gd name="connsiteY27-4792" fmla="*/ 2590800 h 3588041"/>
                <a:gd name="connsiteX28-4793" fmla="*/ 832543 w 1432618"/>
                <a:gd name="connsiteY28-4794" fmla="*/ 2733675 h 3588041"/>
                <a:gd name="connsiteX29-4795" fmla="*/ 689668 w 1432618"/>
                <a:gd name="connsiteY29-4796" fmla="*/ 3086100 h 3588041"/>
                <a:gd name="connsiteX30-4797" fmla="*/ 918268 w 1432618"/>
                <a:gd name="connsiteY30-4798" fmla="*/ 3419475 h 3588041"/>
                <a:gd name="connsiteX31-4799" fmla="*/ 1016693 w 1432618"/>
                <a:gd name="connsiteY31-4800" fmla="*/ 3581400 h 3588041"/>
                <a:gd name="connsiteX0-4801" fmla="*/ 1016693 w 1432618"/>
                <a:gd name="connsiteY0-4802" fmla="*/ 3581400 h 3588041"/>
                <a:gd name="connsiteX1-4803" fmla="*/ 591243 w 1432618"/>
                <a:gd name="connsiteY1-4804" fmla="*/ 3587750 h 3588041"/>
                <a:gd name="connsiteX2-4805" fmla="*/ 394393 w 1432618"/>
                <a:gd name="connsiteY2-4806" fmla="*/ 3076575 h 3588041"/>
                <a:gd name="connsiteX3-4807" fmla="*/ 746818 w 1432618"/>
                <a:gd name="connsiteY3-4808" fmla="*/ 2381250 h 3588041"/>
                <a:gd name="connsiteX4-4809" fmla="*/ 560128 w 1432618"/>
                <a:gd name="connsiteY4-4810" fmla="*/ 1922145 h 3588041"/>
                <a:gd name="connsiteX5-4811" fmla="*/ 58 w 1432618"/>
                <a:gd name="connsiteY5-4812" fmla="*/ 1870710 h 3588041"/>
                <a:gd name="connsiteX6-4813" fmla="*/ 394393 w 1432618"/>
                <a:gd name="connsiteY6-4814" fmla="*/ 1743075 h 3588041"/>
                <a:gd name="connsiteX7-4815" fmla="*/ 642043 w 1432618"/>
                <a:gd name="connsiteY7-4816" fmla="*/ 1876425 h 3588041"/>
                <a:gd name="connsiteX8-4817" fmla="*/ 689668 w 1432618"/>
                <a:gd name="connsiteY8-4818" fmla="*/ 1647825 h 3588041"/>
                <a:gd name="connsiteX9-4819" fmla="*/ 823018 w 1432618"/>
                <a:gd name="connsiteY9-4820" fmla="*/ 1333500 h 3588041"/>
                <a:gd name="connsiteX10-4821" fmla="*/ 765868 w 1432618"/>
                <a:gd name="connsiteY10-4822" fmla="*/ 809625 h 3588041"/>
                <a:gd name="connsiteX11-4823" fmla="*/ 388043 w 1432618"/>
                <a:gd name="connsiteY11-4824" fmla="*/ 695325 h 3588041"/>
                <a:gd name="connsiteX12-4825" fmla="*/ 781744 w 1432618"/>
                <a:gd name="connsiteY12-4826" fmla="*/ 724693 h 3588041"/>
                <a:gd name="connsiteX13-4827" fmla="*/ 789681 w 1432618"/>
                <a:gd name="connsiteY13-4828" fmla="*/ 441325 h 3588041"/>
                <a:gd name="connsiteX14-4829" fmla="*/ 886518 w 1432618"/>
                <a:gd name="connsiteY14-4830" fmla="*/ 0 h 3588041"/>
                <a:gd name="connsiteX15-4831" fmla="*/ 857943 w 1432618"/>
                <a:gd name="connsiteY15-4832" fmla="*/ 679450 h 3588041"/>
                <a:gd name="connsiteX16-4833" fmla="*/ 921443 w 1432618"/>
                <a:gd name="connsiteY16-4834" fmla="*/ 1047750 h 3588041"/>
                <a:gd name="connsiteX17-4835" fmla="*/ 930968 w 1432618"/>
                <a:gd name="connsiteY17-4836" fmla="*/ 1295400 h 3588041"/>
                <a:gd name="connsiteX18-4837" fmla="*/ 1086543 w 1432618"/>
                <a:gd name="connsiteY18-4838" fmla="*/ 1187450 h 3588041"/>
                <a:gd name="connsiteX19-4839" fmla="*/ 1375468 w 1432618"/>
                <a:gd name="connsiteY19-4840" fmla="*/ 1171575 h 3588041"/>
                <a:gd name="connsiteX20-4841" fmla="*/ 1108768 w 1432618"/>
                <a:gd name="connsiteY20-4842" fmla="*/ 1254125 h 3588041"/>
                <a:gd name="connsiteX21-4843" fmla="*/ 889693 w 1432618"/>
                <a:gd name="connsiteY21-4844" fmla="*/ 1527175 h 3588041"/>
                <a:gd name="connsiteX22-4845" fmla="*/ 835718 w 1432618"/>
                <a:gd name="connsiteY22-4846" fmla="*/ 1895475 h 3588041"/>
                <a:gd name="connsiteX23-4847" fmla="*/ 1003993 w 1432618"/>
                <a:gd name="connsiteY23-4848" fmla="*/ 2308225 h 3588041"/>
                <a:gd name="connsiteX24-4849" fmla="*/ 896043 w 1432618"/>
                <a:gd name="connsiteY24-4850" fmla="*/ 2578100 h 3588041"/>
                <a:gd name="connsiteX25-4851" fmla="*/ 1213543 w 1432618"/>
                <a:gd name="connsiteY25-4852" fmla="*/ 2533650 h 3588041"/>
                <a:gd name="connsiteX26-4853" fmla="*/ 1432618 w 1432618"/>
                <a:gd name="connsiteY26-4854" fmla="*/ 2626519 h 3588041"/>
                <a:gd name="connsiteX27-4855" fmla="*/ 1188143 w 1432618"/>
                <a:gd name="connsiteY27-4856" fmla="*/ 2590800 h 3588041"/>
                <a:gd name="connsiteX28-4857" fmla="*/ 832543 w 1432618"/>
                <a:gd name="connsiteY28-4858" fmla="*/ 2733675 h 3588041"/>
                <a:gd name="connsiteX29-4859" fmla="*/ 689668 w 1432618"/>
                <a:gd name="connsiteY29-4860" fmla="*/ 3086100 h 3588041"/>
                <a:gd name="connsiteX30-4861" fmla="*/ 918268 w 1432618"/>
                <a:gd name="connsiteY30-4862" fmla="*/ 3419475 h 3588041"/>
                <a:gd name="connsiteX31-4863" fmla="*/ 1016693 w 1432618"/>
                <a:gd name="connsiteY31-4864" fmla="*/ 3581400 h 3588041"/>
                <a:gd name="connsiteX0-4865" fmla="*/ 1016693 w 1432618"/>
                <a:gd name="connsiteY0-4866" fmla="*/ 3581400 h 3588041"/>
                <a:gd name="connsiteX1-4867" fmla="*/ 591243 w 1432618"/>
                <a:gd name="connsiteY1-4868" fmla="*/ 3587750 h 3588041"/>
                <a:gd name="connsiteX2-4869" fmla="*/ 394393 w 1432618"/>
                <a:gd name="connsiteY2-4870" fmla="*/ 3076575 h 3588041"/>
                <a:gd name="connsiteX3-4871" fmla="*/ 746818 w 1432618"/>
                <a:gd name="connsiteY3-4872" fmla="*/ 2381250 h 3588041"/>
                <a:gd name="connsiteX4-4873" fmla="*/ 560128 w 1432618"/>
                <a:gd name="connsiteY4-4874" fmla="*/ 1922145 h 3588041"/>
                <a:gd name="connsiteX5-4875" fmla="*/ 58 w 1432618"/>
                <a:gd name="connsiteY5-4876" fmla="*/ 1870710 h 3588041"/>
                <a:gd name="connsiteX6-4877" fmla="*/ 394393 w 1432618"/>
                <a:gd name="connsiteY6-4878" fmla="*/ 1743075 h 3588041"/>
                <a:gd name="connsiteX7-4879" fmla="*/ 642043 w 1432618"/>
                <a:gd name="connsiteY7-4880" fmla="*/ 1876425 h 3588041"/>
                <a:gd name="connsiteX8-4881" fmla="*/ 689668 w 1432618"/>
                <a:gd name="connsiteY8-4882" fmla="*/ 1647825 h 3588041"/>
                <a:gd name="connsiteX9-4883" fmla="*/ 823018 w 1432618"/>
                <a:gd name="connsiteY9-4884" fmla="*/ 1333500 h 3588041"/>
                <a:gd name="connsiteX10-4885" fmla="*/ 765868 w 1432618"/>
                <a:gd name="connsiteY10-4886" fmla="*/ 809625 h 3588041"/>
                <a:gd name="connsiteX11-4887" fmla="*/ 388043 w 1432618"/>
                <a:gd name="connsiteY11-4888" fmla="*/ 695325 h 3588041"/>
                <a:gd name="connsiteX12-4889" fmla="*/ 781744 w 1432618"/>
                <a:gd name="connsiteY12-4890" fmla="*/ 724693 h 3588041"/>
                <a:gd name="connsiteX13-4891" fmla="*/ 799206 w 1432618"/>
                <a:gd name="connsiteY13-4892" fmla="*/ 441325 h 3588041"/>
                <a:gd name="connsiteX14-4893" fmla="*/ 886518 w 1432618"/>
                <a:gd name="connsiteY14-4894" fmla="*/ 0 h 3588041"/>
                <a:gd name="connsiteX15-4895" fmla="*/ 857943 w 1432618"/>
                <a:gd name="connsiteY15-4896" fmla="*/ 679450 h 3588041"/>
                <a:gd name="connsiteX16-4897" fmla="*/ 921443 w 1432618"/>
                <a:gd name="connsiteY16-4898" fmla="*/ 1047750 h 3588041"/>
                <a:gd name="connsiteX17-4899" fmla="*/ 930968 w 1432618"/>
                <a:gd name="connsiteY17-4900" fmla="*/ 1295400 h 3588041"/>
                <a:gd name="connsiteX18-4901" fmla="*/ 1086543 w 1432618"/>
                <a:gd name="connsiteY18-4902" fmla="*/ 1187450 h 3588041"/>
                <a:gd name="connsiteX19-4903" fmla="*/ 1375468 w 1432618"/>
                <a:gd name="connsiteY19-4904" fmla="*/ 1171575 h 3588041"/>
                <a:gd name="connsiteX20-4905" fmla="*/ 1108768 w 1432618"/>
                <a:gd name="connsiteY20-4906" fmla="*/ 1254125 h 3588041"/>
                <a:gd name="connsiteX21-4907" fmla="*/ 889693 w 1432618"/>
                <a:gd name="connsiteY21-4908" fmla="*/ 1527175 h 3588041"/>
                <a:gd name="connsiteX22-4909" fmla="*/ 835718 w 1432618"/>
                <a:gd name="connsiteY22-4910" fmla="*/ 1895475 h 3588041"/>
                <a:gd name="connsiteX23-4911" fmla="*/ 1003993 w 1432618"/>
                <a:gd name="connsiteY23-4912" fmla="*/ 2308225 h 3588041"/>
                <a:gd name="connsiteX24-4913" fmla="*/ 896043 w 1432618"/>
                <a:gd name="connsiteY24-4914" fmla="*/ 2578100 h 3588041"/>
                <a:gd name="connsiteX25-4915" fmla="*/ 1213543 w 1432618"/>
                <a:gd name="connsiteY25-4916" fmla="*/ 2533650 h 3588041"/>
                <a:gd name="connsiteX26-4917" fmla="*/ 1432618 w 1432618"/>
                <a:gd name="connsiteY26-4918" fmla="*/ 2626519 h 3588041"/>
                <a:gd name="connsiteX27-4919" fmla="*/ 1188143 w 1432618"/>
                <a:gd name="connsiteY27-4920" fmla="*/ 2590800 h 3588041"/>
                <a:gd name="connsiteX28-4921" fmla="*/ 832543 w 1432618"/>
                <a:gd name="connsiteY28-4922" fmla="*/ 2733675 h 3588041"/>
                <a:gd name="connsiteX29-4923" fmla="*/ 689668 w 1432618"/>
                <a:gd name="connsiteY29-4924" fmla="*/ 3086100 h 3588041"/>
                <a:gd name="connsiteX30-4925" fmla="*/ 918268 w 1432618"/>
                <a:gd name="connsiteY30-4926" fmla="*/ 3419475 h 3588041"/>
                <a:gd name="connsiteX31-4927" fmla="*/ 1016693 w 1432618"/>
                <a:gd name="connsiteY31-4928" fmla="*/ 3581400 h 3588041"/>
                <a:gd name="connsiteX0-4929" fmla="*/ 1016693 w 1432618"/>
                <a:gd name="connsiteY0-4930" fmla="*/ 3581400 h 3588041"/>
                <a:gd name="connsiteX1-4931" fmla="*/ 591243 w 1432618"/>
                <a:gd name="connsiteY1-4932" fmla="*/ 3587750 h 3588041"/>
                <a:gd name="connsiteX2-4933" fmla="*/ 394393 w 1432618"/>
                <a:gd name="connsiteY2-4934" fmla="*/ 3076575 h 3588041"/>
                <a:gd name="connsiteX3-4935" fmla="*/ 746818 w 1432618"/>
                <a:gd name="connsiteY3-4936" fmla="*/ 2381250 h 3588041"/>
                <a:gd name="connsiteX4-4937" fmla="*/ 560128 w 1432618"/>
                <a:gd name="connsiteY4-4938" fmla="*/ 1922145 h 3588041"/>
                <a:gd name="connsiteX5-4939" fmla="*/ 58 w 1432618"/>
                <a:gd name="connsiteY5-4940" fmla="*/ 1870710 h 3588041"/>
                <a:gd name="connsiteX6-4941" fmla="*/ 394393 w 1432618"/>
                <a:gd name="connsiteY6-4942" fmla="*/ 1743075 h 3588041"/>
                <a:gd name="connsiteX7-4943" fmla="*/ 642043 w 1432618"/>
                <a:gd name="connsiteY7-4944" fmla="*/ 1876425 h 3588041"/>
                <a:gd name="connsiteX8-4945" fmla="*/ 689668 w 1432618"/>
                <a:gd name="connsiteY8-4946" fmla="*/ 1647825 h 3588041"/>
                <a:gd name="connsiteX9-4947" fmla="*/ 823018 w 1432618"/>
                <a:gd name="connsiteY9-4948" fmla="*/ 1333500 h 3588041"/>
                <a:gd name="connsiteX10-4949" fmla="*/ 765868 w 1432618"/>
                <a:gd name="connsiteY10-4950" fmla="*/ 809625 h 3588041"/>
                <a:gd name="connsiteX11-4951" fmla="*/ 388043 w 1432618"/>
                <a:gd name="connsiteY11-4952" fmla="*/ 695325 h 3588041"/>
                <a:gd name="connsiteX12-4953" fmla="*/ 781744 w 1432618"/>
                <a:gd name="connsiteY12-4954" fmla="*/ 724693 h 3588041"/>
                <a:gd name="connsiteX13-4955" fmla="*/ 799206 w 1432618"/>
                <a:gd name="connsiteY13-4956" fmla="*/ 441325 h 3588041"/>
                <a:gd name="connsiteX14-4957" fmla="*/ 886518 w 1432618"/>
                <a:gd name="connsiteY14-4958" fmla="*/ 0 h 3588041"/>
                <a:gd name="connsiteX15-4959" fmla="*/ 857943 w 1432618"/>
                <a:gd name="connsiteY15-4960" fmla="*/ 679450 h 3588041"/>
                <a:gd name="connsiteX16-4961" fmla="*/ 921443 w 1432618"/>
                <a:gd name="connsiteY16-4962" fmla="*/ 1047750 h 3588041"/>
                <a:gd name="connsiteX17-4963" fmla="*/ 930968 w 1432618"/>
                <a:gd name="connsiteY17-4964" fmla="*/ 1295400 h 3588041"/>
                <a:gd name="connsiteX18-4965" fmla="*/ 1086543 w 1432618"/>
                <a:gd name="connsiteY18-4966" fmla="*/ 1187450 h 3588041"/>
                <a:gd name="connsiteX19-4967" fmla="*/ 1375468 w 1432618"/>
                <a:gd name="connsiteY19-4968" fmla="*/ 1171575 h 3588041"/>
                <a:gd name="connsiteX20-4969" fmla="*/ 1108768 w 1432618"/>
                <a:gd name="connsiteY20-4970" fmla="*/ 1254125 h 3588041"/>
                <a:gd name="connsiteX21-4971" fmla="*/ 889693 w 1432618"/>
                <a:gd name="connsiteY21-4972" fmla="*/ 1527175 h 3588041"/>
                <a:gd name="connsiteX22-4973" fmla="*/ 835718 w 1432618"/>
                <a:gd name="connsiteY22-4974" fmla="*/ 1895475 h 3588041"/>
                <a:gd name="connsiteX23-4975" fmla="*/ 1003993 w 1432618"/>
                <a:gd name="connsiteY23-4976" fmla="*/ 2308225 h 3588041"/>
                <a:gd name="connsiteX24-4977" fmla="*/ 896043 w 1432618"/>
                <a:gd name="connsiteY24-4978" fmla="*/ 2578100 h 3588041"/>
                <a:gd name="connsiteX25-4979" fmla="*/ 1213543 w 1432618"/>
                <a:gd name="connsiteY25-4980" fmla="*/ 2533650 h 3588041"/>
                <a:gd name="connsiteX26-4981" fmla="*/ 1432618 w 1432618"/>
                <a:gd name="connsiteY26-4982" fmla="*/ 2626519 h 3588041"/>
                <a:gd name="connsiteX27-4983" fmla="*/ 1188143 w 1432618"/>
                <a:gd name="connsiteY27-4984" fmla="*/ 2590800 h 3588041"/>
                <a:gd name="connsiteX28-4985" fmla="*/ 832543 w 1432618"/>
                <a:gd name="connsiteY28-4986" fmla="*/ 2733675 h 3588041"/>
                <a:gd name="connsiteX29-4987" fmla="*/ 689668 w 1432618"/>
                <a:gd name="connsiteY29-4988" fmla="*/ 3086100 h 3588041"/>
                <a:gd name="connsiteX30-4989" fmla="*/ 918268 w 1432618"/>
                <a:gd name="connsiteY30-4990" fmla="*/ 3419475 h 3588041"/>
                <a:gd name="connsiteX31-4991" fmla="*/ 1016693 w 1432618"/>
                <a:gd name="connsiteY31-4992" fmla="*/ 3581400 h 3588041"/>
                <a:gd name="connsiteX0-4993" fmla="*/ 1016693 w 1432618"/>
                <a:gd name="connsiteY0-4994" fmla="*/ 3581400 h 3588041"/>
                <a:gd name="connsiteX1-4995" fmla="*/ 591243 w 1432618"/>
                <a:gd name="connsiteY1-4996" fmla="*/ 3587750 h 3588041"/>
                <a:gd name="connsiteX2-4997" fmla="*/ 394393 w 1432618"/>
                <a:gd name="connsiteY2-4998" fmla="*/ 3076575 h 3588041"/>
                <a:gd name="connsiteX3-4999" fmla="*/ 746818 w 1432618"/>
                <a:gd name="connsiteY3-5000" fmla="*/ 2381250 h 3588041"/>
                <a:gd name="connsiteX4-5001" fmla="*/ 560128 w 1432618"/>
                <a:gd name="connsiteY4-5002" fmla="*/ 1922145 h 3588041"/>
                <a:gd name="connsiteX5-5003" fmla="*/ 58 w 1432618"/>
                <a:gd name="connsiteY5-5004" fmla="*/ 1870710 h 3588041"/>
                <a:gd name="connsiteX6-5005" fmla="*/ 394393 w 1432618"/>
                <a:gd name="connsiteY6-5006" fmla="*/ 1743075 h 3588041"/>
                <a:gd name="connsiteX7-5007" fmla="*/ 642043 w 1432618"/>
                <a:gd name="connsiteY7-5008" fmla="*/ 1876425 h 3588041"/>
                <a:gd name="connsiteX8-5009" fmla="*/ 689668 w 1432618"/>
                <a:gd name="connsiteY8-5010" fmla="*/ 1647825 h 3588041"/>
                <a:gd name="connsiteX9-5011" fmla="*/ 823018 w 1432618"/>
                <a:gd name="connsiteY9-5012" fmla="*/ 1333500 h 3588041"/>
                <a:gd name="connsiteX10-5013" fmla="*/ 765868 w 1432618"/>
                <a:gd name="connsiteY10-5014" fmla="*/ 809625 h 3588041"/>
                <a:gd name="connsiteX11-5015" fmla="*/ 388043 w 1432618"/>
                <a:gd name="connsiteY11-5016" fmla="*/ 695325 h 3588041"/>
                <a:gd name="connsiteX12-5017" fmla="*/ 781744 w 1432618"/>
                <a:gd name="connsiteY12-5018" fmla="*/ 724693 h 3588041"/>
                <a:gd name="connsiteX13-5019" fmla="*/ 799206 w 1432618"/>
                <a:gd name="connsiteY13-5020" fmla="*/ 441325 h 3588041"/>
                <a:gd name="connsiteX14-5021" fmla="*/ 886518 w 1432618"/>
                <a:gd name="connsiteY14-5022" fmla="*/ 0 h 3588041"/>
                <a:gd name="connsiteX15-5023" fmla="*/ 857943 w 1432618"/>
                <a:gd name="connsiteY15-5024" fmla="*/ 679450 h 3588041"/>
                <a:gd name="connsiteX16-5025" fmla="*/ 921443 w 1432618"/>
                <a:gd name="connsiteY16-5026" fmla="*/ 1047750 h 3588041"/>
                <a:gd name="connsiteX17-5027" fmla="*/ 930968 w 1432618"/>
                <a:gd name="connsiteY17-5028" fmla="*/ 1295400 h 3588041"/>
                <a:gd name="connsiteX18-5029" fmla="*/ 1086543 w 1432618"/>
                <a:gd name="connsiteY18-5030" fmla="*/ 1187450 h 3588041"/>
                <a:gd name="connsiteX19-5031" fmla="*/ 1375468 w 1432618"/>
                <a:gd name="connsiteY19-5032" fmla="*/ 1171575 h 3588041"/>
                <a:gd name="connsiteX20-5033" fmla="*/ 1108768 w 1432618"/>
                <a:gd name="connsiteY20-5034" fmla="*/ 1254125 h 3588041"/>
                <a:gd name="connsiteX21-5035" fmla="*/ 889693 w 1432618"/>
                <a:gd name="connsiteY21-5036" fmla="*/ 1527175 h 3588041"/>
                <a:gd name="connsiteX22-5037" fmla="*/ 835718 w 1432618"/>
                <a:gd name="connsiteY22-5038" fmla="*/ 1895475 h 3588041"/>
                <a:gd name="connsiteX23-5039" fmla="*/ 1003993 w 1432618"/>
                <a:gd name="connsiteY23-5040" fmla="*/ 2308225 h 3588041"/>
                <a:gd name="connsiteX24-5041" fmla="*/ 896043 w 1432618"/>
                <a:gd name="connsiteY24-5042" fmla="*/ 2578100 h 3588041"/>
                <a:gd name="connsiteX25-5043" fmla="*/ 1213543 w 1432618"/>
                <a:gd name="connsiteY25-5044" fmla="*/ 2533650 h 3588041"/>
                <a:gd name="connsiteX26-5045" fmla="*/ 1432618 w 1432618"/>
                <a:gd name="connsiteY26-5046" fmla="*/ 2626519 h 3588041"/>
                <a:gd name="connsiteX27-5047" fmla="*/ 1188143 w 1432618"/>
                <a:gd name="connsiteY27-5048" fmla="*/ 2590800 h 3588041"/>
                <a:gd name="connsiteX28-5049" fmla="*/ 832543 w 1432618"/>
                <a:gd name="connsiteY28-5050" fmla="*/ 2733675 h 3588041"/>
                <a:gd name="connsiteX29-5051" fmla="*/ 689668 w 1432618"/>
                <a:gd name="connsiteY29-5052" fmla="*/ 3086100 h 3588041"/>
                <a:gd name="connsiteX30-5053" fmla="*/ 918268 w 1432618"/>
                <a:gd name="connsiteY30-5054" fmla="*/ 3419475 h 3588041"/>
                <a:gd name="connsiteX31-5055" fmla="*/ 1016693 w 1432618"/>
                <a:gd name="connsiteY31-5056" fmla="*/ 3581400 h 3588041"/>
                <a:gd name="connsiteX0-5057" fmla="*/ 1016693 w 1432618"/>
                <a:gd name="connsiteY0-5058" fmla="*/ 3581400 h 3588041"/>
                <a:gd name="connsiteX1-5059" fmla="*/ 591243 w 1432618"/>
                <a:gd name="connsiteY1-5060" fmla="*/ 3587750 h 3588041"/>
                <a:gd name="connsiteX2-5061" fmla="*/ 394393 w 1432618"/>
                <a:gd name="connsiteY2-5062" fmla="*/ 3076575 h 3588041"/>
                <a:gd name="connsiteX3-5063" fmla="*/ 746818 w 1432618"/>
                <a:gd name="connsiteY3-5064" fmla="*/ 2381250 h 3588041"/>
                <a:gd name="connsiteX4-5065" fmla="*/ 560128 w 1432618"/>
                <a:gd name="connsiteY4-5066" fmla="*/ 1922145 h 3588041"/>
                <a:gd name="connsiteX5-5067" fmla="*/ 58 w 1432618"/>
                <a:gd name="connsiteY5-5068" fmla="*/ 1870710 h 3588041"/>
                <a:gd name="connsiteX6-5069" fmla="*/ 394393 w 1432618"/>
                <a:gd name="connsiteY6-5070" fmla="*/ 1743075 h 3588041"/>
                <a:gd name="connsiteX7-5071" fmla="*/ 642043 w 1432618"/>
                <a:gd name="connsiteY7-5072" fmla="*/ 1876425 h 3588041"/>
                <a:gd name="connsiteX8-5073" fmla="*/ 689668 w 1432618"/>
                <a:gd name="connsiteY8-5074" fmla="*/ 1647825 h 3588041"/>
                <a:gd name="connsiteX9-5075" fmla="*/ 823018 w 1432618"/>
                <a:gd name="connsiteY9-5076" fmla="*/ 1333500 h 3588041"/>
                <a:gd name="connsiteX10-5077" fmla="*/ 763487 w 1432618"/>
                <a:gd name="connsiteY10-5078" fmla="*/ 823913 h 3588041"/>
                <a:gd name="connsiteX11-5079" fmla="*/ 388043 w 1432618"/>
                <a:gd name="connsiteY11-5080" fmla="*/ 695325 h 3588041"/>
                <a:gd name="connsiteX12-5081" fmla="*/ 781744 w 1432618"/>
                <a:gd name="connsiteY12-5082" fmla="*/ 724693 h 3588041"/>
                <a:gd name="connsiteX13-5083" fmla="*/ 799206 w 1432618"/>
                <a:gd name="connsiteY13-5084" fmla="*/ 441325 h 3588041"/>
                <a:gd name="connsiteX14-5085" fmla="*/ 886518 w 1432618"/>
                <a:gd name="connsiteY14-5086" fmla="*/ 0 h 3588041"/>
                <a:gd name="connsiteX15-5087" fmla="*/ 857943 w 1432618"/>
                <a:gd name="connsiteY15-5088" fmla="*/ 679450 h 3588041"/>
                <a:gd name="connsiteX16-5089" fmla="*/ 921443 w 1432618"/>
                <a:gd name="connsiteY16-5090" fmla="*/ 1047750 h 3588041"/>
                <a:gd name="connsiteX17-5091" fmla="*/ 930968 w 1432618"/>
                <a:gd name="connsiteY17-5092" fmla="*/ 1295400 h 3588041"/>
                <a:gd name="connsiteX18-5093" fmla="*/ 1086543 w 1432618"/>
                <a:gd name="connsiteY18-5094" fmla="*/ 1187450 h 3588041"/>
                <a:gd name="connsiteX19-5095" fmla="*/ 1375468 w 1432618"/>
                <a:gd name="connsiteY19-5096" fmla="*/ 1171575 h 3588041"/>
                <a:gd name="connsiteX20-5097" fmla="*/ 1108768 w 1432618"/>
                <a:gd name="connsiteY20-5098" fmla="*/ 1254125 h 3588041"/>
                <a:gd name="connsiteX21-5099" fmla="*/ 889693 w 1432618"/>
                <a:gd name="connsiteY21-5100" fmla="*/ 1527175 h 3588041"/>
                <a:gd name="connsiteX22-5101" fmla="*/ 835718 w 1432618"/>
                <a:gd name="connsiteY22-5102" fmla="*/ 1895475 h 3588041"/>
                <a:gd name="connsiteX23-5103" fmla="*/ 1003993 w 1432618"/>
                <a:gd name="connsiteY23-5104" fmla="*/ 2308225 h 3588041"/>
                <a:gd name="connsiteX24-5105" fmla="*/ 896043 w 1432618"/>
                <a:gd name="connsiteY24-5106" fmla="*/ 2578100 h 3588041"/>
                <a:gd name="connsiteX25-5107" fmla="*/ 1213543 w 1432618"/>
                <a:gd name="connsiteY25-5108" fmla="*/ 2533650 h 3588041"/>
                <a:gd name="connsiteX26-5109" fmla="*/ 1432618 w 1432618"/>
                <a:gd name="connsiteY26-5110" fmla="*/ 2626519 h 3588041"/>
                <a:gd name="connsiteX27-5111" fmla="*/ 1188143 w 1432618"/>
                <a:gd name="connsiteY27-5112" fmla="*/ 2590800 h 3588041"/>
                <a:gd name="connsiteX28-5113" fmla="*/ 832543 w 1432618"/>
                <a:gd name="connsiteY28-5114" fmla="*/ 2733675 h 3588041"/>
                <a:gd name="connsiteX29-5115" fmla="*/ 689668 w 1432618"/>
                <a:gd name="connsiteY29-5116" fmla="*/ 3086100 h 3588041"/>
                <a:gd name="connsiteX30-5117" fmla="*/ 918268 w 1432618"/>
                <a:gd name="connsiteY30-5118" fmla="*/ 3419475 h 3588041"/>
                <a:gd name="connsiteX31-5119" fmla="*/ 1016693 w 1432618"/>
                <a:gd name="connsiteY31-5120" fmla="*/ 3581400 h 3588041"/>
                <a:gd name="connsiteX0-5121" fmla="*/ 1016693 w 1432618"/>
                <a:gd name="connsiteY0-5122" fmla="*/ 3581400 h 3588041"/>
                <a:gd name="connsiteX1-5123" fmla="*/ 591243 w 1432618"/>
                <a:gd name="connsiteY1-5124" fmla="*/ 3587750 h 3588041"/>
                <a:gd name="connsiteX2-5125" fmla="*/ 394393 w 1432618"/>
                <a:gd name="connsiteY2-5126" fmla="*/ 3076575 h 3588041"/>
                <a:gd name="connsiteX3-5127" fmla="*/ 746818 w 1432618"/>
                <a:gd name="connsiteY3-5128" fmla="*/ 2381250 h 3588041"/>
                <a:gd name="connsiteX4-5129" fmla="*/ 560128 w 1432618"/>
                <a:gd name="connsiteY4-5130" fmla="*/ 1922145 h 3588041"/>
                <a:gd name="connsiteX5-5131" fmla="*/ 58 w 1432618"/>
                <a:gd name="connsiteY5-5132" fmla="*/ 1870710 h 3588041"/>
                <a:gd name="connsiteX6-5133" fmla="*/ 394393 w 1432618"/>
                <a:gd name="connsiteY6-5134" fmla="*/ 1743075 h 3588041"/>
                <a:gd name="connsiteX7-5135" fmla="*/ 642043 w 1432618"/>
                <a:gd name="connsiteY7-5136" fmla="*/ 1876425 h 3588041"/>
                <a:gd name="connsiteX8-5137" fmla="*/ 689668 w 1432618"/>
                <a:gd name="connsiteY8-5138" fmla="*/ 1647825 h 3588041"/>
                <a:gd name="connsiteX9-5139" fmla="*/ 823018 w 1432618"/>
                <a:gd name="connsiteY9-5140" fmla="*/ 1333500 h 3588041"/>
                <a:gd name="connsiteX10-5141" fmla="*/ 763487 w 1432618"/>
                <a:gd name="connsiteY10-5142" fmla="*/ 823913 h 3588041"/>
                <a:gd name="connsiteX11-5143" fmla="*/ 388043 w 1432618"/>
                <a:gd name="connsiteY11-5144" fmla="*/ 695325 h 3588041"/>
                <a:gd name="connsiteX12-5145" fmla="*/ 781744 w 1432618"/>
                <a:gd name="connsiteY12-5146" fmla="*/ 724693 h 3588041"/>
                <a:gd name="connsiteX13-5147" fmla="*/ 799206 w 1432618"/>
                <a:gd name="connsiteY13-5148" fmla="*/ 441325 h 3588041"/>
                <a:gd name="connsiteX14-5149" fmla="*/ 886518 w 1432618"/>
                <a:gd name="connsiteY14-5150" fmla="*/ 0 h 3588041"/>
                <a:gd name="connsiteX15-5151" fmla="*/ 857943 w 1432618"/>
                <a:gd name="connsiteY15-5152" fmla="*/ 679450 h 3588041"/>
                <a:gd name="connsiteX16-5153" fmla="*/ 921443 w 1432618"/>
                <a:gd name="connsiteY16-5154" fmla="*/ 1047750 h 3588041"/>
                <a:gd name="connsiteX17-5155" fmla="*/ 930968 w 1432618"/>
                <a:gd name="connsiteY17-5156" fmla="*/ 1295400 h 3588041"/>
                <a:gd name="connsiteX18-5157" fmla="*/ 1086543 w 1432618"/>
                <a:gd name="connsiteY18-5158" fmla="*/ 1187450 h 3588041"/>
                <a:gd name="connsiteX19-5159" fmla="*/ 1375468 w 1432618"/>
                <a:gd name="connsiteY19-5160" fmla="*/ 1171575 h 3588041"/>
                <a:gd name="connsiteX20-5161" fmla="*/ 1108768 w 1432618"/>
                <a:gd name="connsiteY20-5162" fmla="*/ 1254125 h 3588041"/>
                <a:gd name="connsiteX21-5163" fmla="*/ 889693 w 1432618"/>
                <a:gd name="connsiteY21-5164" fmla="*/ 1527175 h 3588041"/>
                <a:gd name="connsiteX22-5165" fmla="*/ 835718 w 1432618"/>
                <a:gd name="connsiteY22-5166" fmla="*/ 1895475 h 3588041"/>
                <a:gd name="connsiteX23-5167" fmla="*/ 1003993 w 1432618"/>
                <a:gd name="connsiteY23-5168" fmla="*/ 2308225 h 3588041"/>
                <a:gd name="connsiteX24-5169" fmla="*/ 896043 w 1432618"/>
                <a:gd name="connsiteY24-5170" fmla="*/ 2578100 h 3588041"/>
                <a:gd name="connsiteX25-5171" fmla="*/ 1213543 w 1432618"/>
                <a:gd name="connsiteY25-5172" fmla="*/ 2533650 h 3588041"/>
                <a:gd name="connsiteX26-5173" fmla="*/ 1432618 w 1432618"/>
                <a:gd name="connsiteY26-5174" fmla="*/ 2626519 h 3588041"/>
                <a:gd name="connsiteX27-5175" fmla="*/ 1188143 w 1432618"/>
                <a:gd name="connsiteY27-5176" fmla="*/ 2590800 h 3588041"/>
                <a:gd name="connsiteX28-5177" fmla="*/ 832543 w 1432618"/>
                <a:gd name="connsiteY28-5178" fmla="*/ 2733675 h 3588041"/>
                <a:gd name="connsiteX29-5179" fmla="*/ 689668 w 1432618"/>
                <a:gd name="connsiteY29-5180" fmla="*/ 3086100 h 3588041"/>
                <a:gd name="connsiteX30-5181" fmla="*/ 918268 w 1432618"/>
                <a:gd name="connsiteY30-5182" fmla="*/ 3419475 h 3588041"/>
                <a:gd name="connsiteX31-5183" fmla="*/ 1016693 w 1432618"/>
                <a:gd name="connsiteY31-5184" fmla="*/ 3581400 h 3588041"/>
                <a:gd name="connsiteX0-5185" fmla="*/ 1016693 w 1432618"/>
                <a:gd name="connsiteY0-5186" fmla="*/ 3581400 h 3588041"/>
                <a:gd name="connsiteX1-5187" fmla="*/ 591243 w 1432618"/>
                <a:gd name="connsiteY1-5188" fmla="*/ 3587750 h 3588041"/>
                <a:gd name="connsiteX2-5189" fmla="*/ 394393 w 1432618"/>
                <a:gd name="connsiteY2-5190" fmla="*/ 3076575 h 3588041"/>
                <a:gd name="connsiteX3-5191" fmla="*/ 746818 w 1432618"/>
                <a:gd name="connsiteY3-5192" fmla="*/ 2381250 h 3588041"/>
                <a:gd name="connsiteX4-5193" fmla="*/ 560128 w 1432618"/>
                <a:gd name="connsiteY4-5194" fmla="*/ 1922145 h 3588041"/>
                <a:gd name="connsiteX5-5195" fmla="*/ 58 w 1432618"/>
                <a:gd name="connsiteY5-5196" fmla="*/ 1870710 h 3588041"/>
                <a:gd name="connsiteX6-5197" fmla="*/ 394393 w 1432618"/>
                <a:gd name="connsiteY6-5198" fmla="*/ 1743075 h 3588041"/>
                <a:gd name="connsiteX7-5199" fmla="*/ 642043 w 1432618"/>
                <a:gd name="connsiteY7-5200" fmla="*/ 1876425 h 3588041"/>
                <a:gd name="connsiteX8-5201" fmla="*/ 689668 w 1432618"/>
                <a:gd name="connsiteY8-5202" fmla="*/ 1647825 h 3588041"/>
                <a:gd name="connsiteX9-5203" fmla="*/ 823018 w 1432618"/>
                <a:gd name="connsiteY9-5204" fmla="*/ 1333500 h 3588041"/>
                <a:gd name="connsiteX10-5205" fmla="*/ 763487 w 1432618"/>
                <a:gd name="connsiteY10-5206" fmla="*/ 823913 h 3588041"/>
                <a:gd name="connsiteX11-5207" fmla="*/ 388043 w 1432618"/>
                <a:gd name="connsiteY11-5208" fmla="*/ 695325 h 3588041"/>
                <a:gd name="connsiteX12-5209" fmla="*/ 781744 w 1432618"/>
                <a:gd name="connsiteY12-5210" fmla="*/ 724693 h 3588041"/>
                <a:gd name="connsiteX13-5211" fmla="*/ 799206 w 1432618"/>
                <a:gd name="connsiteY13-5212" fmla="*/ 441325 h 3588041"/>
                <a:gd name="connsiteX14-5213" fmla="*/ 886518 w 1432618"/>
                <a:gd name="connsiteY14-5214" fmla="*/ 0 h 3588041"/>
                <a:gd name="connsiteX15-5215" fmla="*/ 857943 w 1432618"/>
                <a:gd name="connsiteY15-5216" fmla="*/ 679450 h 3588041"/>
                <a:gd name="connsiteX16-5217" fmla="*/ 921443 w 1432618"/>
                <a:gd name="connsiteY16-5218" fmla="*/ 1047750 h 3588041"/>
                <a:gd name="connsiteX17-5219" fmla="*/ 930968 w 1432618"/>
                <a:gd name="connsiteY17-5220" fmla="*/ 1295400 h 3588041"/>
                <a:gd name="connsiteX18-5221" fmla="*/ 1099243 w 1432618"/>
                <a:gd name="connsiteY18-5222" fmla="*/ 1190625 h 3588041"/>
                <a:gd name="connsiteX19-5223" fmla="*/ 1375468 w 1432618"/>
                <a:gd name="connsiteY19-5224" fmla="*/ 1171575 h 3588041"/>
                <a:gd name="connsiteX20-5225" fmla="*/ 1108768 w 1432618"/>
                <a:gd name="connsiteY20-5226" fmla="*/ 1254125 h 3588041"/>
                <a:gd name="connsiteX21-5227" fmla="*/ 889693 w 1432618"/>
                <a:gd name="connsiteY21-5228" fmla="*/ 1527175 h 3588041"/>
                <a:gd name="connsiteX22-5229" fmla="*/ 835718 w 1432618"/>
                <a:gd name="connsiteY22-5230" fmla="*/ 1895475 h 3588041"/>
                <a:gd name="connsiteX23-5231" fmla="*/ 1003993 w 1432618"/>
                <a:gd name="connsiteY23-5232" fmla="*/ 2308225 h 3588041"/>
                <a:gd name="connsiteX24-5233" fmla="*/ 896043 w 1432618"/>
                <a:gd name="connsiteY24-5234" fmla="*/ 2578100 h 3588041"/>
                <a:gd name="connsiteX25-5235" fmla="*/ 1213543 w 1432618"/>
                <a:gd name="connsiteY25-5236" fmla="*/ 2533650 h 3588041"/>
                <a:gd name="connsiteX26-5237" fmla="*/ 1432618 w 1432618"/>
                <a:gd name="connsiteY26-5238" fmla="*/ 2626519 h 3588041"/>
                <a:gd name="connsiteX27-5239" fmla="*/ 1188143 w 1432618"/>
                <a:gd name="connsiteY27-5240" fmla="*/ 2590800 h 3588041"/>
                <a:gd name="connsiteX28-5241" fmla="*/ 832543 w 1432618"/>
                <a:gd name="connsiteY28-5242" fmla="*/ 2733675 h 3588041"/>
                <a:gd name="connsiteX29-5243" fmla="*/ 689668 w 1432618"/>
                <a:gd name="connsiteY29-5244" fmla="*/ 3086100 h 3588041"/>
                <a:gd name="connsiteX30-5245" fmla="*/ 918268 w 1432618"/>
                <a:gd name="connsiteY30-5246" fmla="*/ 3419475 h 3588041"/>
                <a:gd name="connsiteX31-5247" fmla="*/ 1016693 w 1432618"/>
                <a:gd name="connsiteY31-5248" fmla="*/ 3581400 h 3588041"/>
                <a:gd name="connsiteX0-5249" fmla="*/ 1016693 w 1432618"/>
                <a:gd name="connsiteY0-5250" fmla="*/ 3581400 h 3588041"/>
                <a:gd name="connsiteX1-5251" fmla="*/ 591243 w 1432618"/>
                <a:gd name="connsiteY1-5252" fmla="*/ 3587750 h 3588041"/>
                <a:gd name="connsiteX2-5253" fmla="*/ 394393 w 1432618"/>
                <a:gd name="connsiteY2-5254" fmla="*/ 3076575 h 3588041"/>
                <a:gd name="connsiteX3-5255" fmla="*/ 746818 w 1432618"/>
                <a:gd name="connsiteY3-5256" fmla="*/ 2381250 h 3588041"/>
                <a:gd name="connsiteX4-5257" fmla="*/ 560128 w 1432618"/>
                <a:gd name="connsiteY4-5258" fmla="*/ 1922145 h 3588041"/>
                <a:gd name="connsiteX5-5259" fmla="*/ 58 w 1432618"/>
                <a:gd name="connsiteY5-5260" fmla="*/ 1870710 h 3588041"/>
                <a:gd name="connsiteX6-5261" fmla="*/ 394393 w 1432618"/>
                <a:gd name="connsiteY6-5262" fmla="*/ 1743075 h 3588041"/>
                <a:gd name="connsiteX7-5263" fmla="*/ 642043 w 1432618"/>
                <a:gd name="connsiteY7-5264" fmla="*/ 1876425 h 3588041"/>
                <a:gd name="connsiteX8-5265" fmla="*/ 689668 w 1432618"/>
                <a:gd name="connsiteY8-5266" fmla="*/ 1647825 h 3588041"/>
                <a:gd name="connsiteX9-5267" fmla="*/ 823018 w 1432618"/>
                <a:gd name="connsiteY9-5268" fmla="*/ 1333500 h 3588041"/>
                <a:gd name="connsiteX10-5269" fmla="*/ 763487 w 1432618"/>
                <a:gd name="connsiteY10-5270" fmla="*/ 823913 h 3588041"/>
                <a:gd name="connsiteX11-5271" fmla="*/ 388043 w 1432618"/>
                <a:gd name="connsiteY11-5272" fmla="*/ 695325 h 3588041"/>
                <a:gd name="connsiteX12-5273" fmla="*/ 781744 w 1432618"/>
                <a:gd name="connsiteY12-5274" fmla="*/ 724693 h 3588041"/>
                <a:gd name="connsiteX13-5275" fmla="*/ 799206 w 1432618"/>
                <a:gd name="connsiteY13-5276" fmla="*/ 441325 h 3588041"/>
                <a:gd name="connsiteX14-5277" fmla="*/ 886518 w 1432618"/>
                <a:gd name="connsiteY14-5278" fmla="*/ 0 h 3588041"/>
                <a:gd name="connsiteX15-5279" fmla="*/ 857943 w 1432618"/>
                <a:gd name="connsiteY15-5280" fmla="*/ 679450 h 3588041"/>
                <a:gd name="connsiteX16-5281" fmla="*/ 921443 w 1432618"/>
                <a:gd name="connsiteY16-5282" fmla="*/ 1047750 h 3588041"/>
                <a:gd name="connsiteX17-5283" fmla="*/ 930968 w 1432618"/>
                <a:gd name="connsiteY17-5284" fmla="*/ 1295400 h 3588041"/>
                <a:gd name="connsiteX18-5285" fmla="*/ 1099243 w 1432618"/>
                <a:gd name="connsiteY18-5286" fmla="*/ 1190625 h 3588041"/>
                <a:gd name="connsiteX19-5287" fmla="*/ 1375468 w 1432618"/>
                <a:gd name="connsiteY19-5288" fmla="*/ 1171575 h 3588041"/>
                <a:gd name="connsiteX20-5289" fmla="*/ 1108768 w 1432618"/>
                <a:gd name="connsiteY20-5290" fmla="*/ 1254125 h 3588041"/>
                <a:gd name="connsiteX21-5291" fmla="*/ 889693 w 1432618"/>
                <a:gd name="connsiteY21-5292" fmla="*/ 1527175 h 3588041"/>
                <a:gd name="connsiteX22-5293" fmla="*/ 835718 w 1432618"/>
                <a:gd name="connsiteY22-5294" fmla="*/ 1895475 h 3588041"/>
                <a:gd name="connsiteX23-5295" fmla="*/ 1003993 w 1432618"/>
                <a:gd name="connsiteY23-5296" fmla="*/ 2308225 h 3588041"/>
                <a:gd name="connsiteX24-5297" fmla="*/ 896043 w 1432618"/>
                <a:gd name="connsiteY24-5298" fmla="*/ 2578100 h 3588041"/>
                <a:gd name="connsiteX25-5299" fmla="*/ 1213543 w 1432618"/>
                <a:gd name="connsiteY25-5300" fmla="*/ 2533650 h 3588041"/>
                <a:gd name="connsiteX26-5301" fmla="*/ 1432618 w 1432618"/>
                <a:gd name="connsiteY26-5302" fmla="*/ 2626519 h 3588041"/>
                <a:gd name="connsiteX27-5303" fmla="*/ 1188143 w 1432618"/>
                <a:gd name="connsiteY27-5304" fmla="*/ 2590800 h 3588041"/>
                <a:gd name="connsiteX28-5305" fmla="*/ 832543 w 1432618"/>
                <a:gd name="connsiteY28-5306" fmla="*/ 2733675 h 3588041"/>
                <a:gd name="connsiteX29-5307" fmla="*/ 689668 w 1432618"/>
                <a:gd name="connsiteY29-5308" fmla="*/ 3086100 h 3588041"/>
                <a:gd name="connsiteX30-5309" fmla="*/ 918268 w 1432618"/>
                <a:gd name="connsiteY30-5310" fmla="*/ 3419475 h 3588041"/>
                <a:gd name="connsiteX31-5311" fmla="*/ 1016693 w 1432618"/>
                <a:gd name="connsiteY31-5312" fmla="*/ 3581400 h 3588041"/>
                <a:gd name="connsiteX0-5313" fmla="*/ 1016693 w 1432618"/>
                <a:gd name="connsiteY0-5314" fmla="*/ 3581400 h 3588041"/>
                <a:gd name="connsiteX1-5315" fmla="*/ 591243 w 1432618"/>
                <a:gd name="connsiteY1-5316" fmla="*/ 3587750 h 3588041"/>
                <a:gd name="connsiteX2-5317" fmla="*/ 394393 w 1432618"/>
                <a:gd name="connsiteY2-5318" fmla="*/ 3076575 h 3588041"/>
                <a:gd name="connsiteX3-5319" fmla="*/ 746818 w 1432618"/>
                <a:gd name="connsiteY3-5320" fmla="*/ 2381250 h 3588041"/>
                <a:gd name="connsiteX4-5321" fmla="*/ 560128 w 1432618"/>
                <a:gd name="connsiteY4-5322" fmla="*/ 1922145 h 3588041"/>
                <a:gd name="connsiteX5-5323" fmla="*/ 58 w 1432618"/>
                <a:gd name="connsiteY5-5324" fmla="*/ 1870710 h 3588041"/>
                <a:gd name="connsiteX6-5325" fmla="*/ 394393 w 1432618"/>
                <a:gd name="connsiteY6-5326" fmla="*/ 1743075 h 3588041"/>
                <a:gd name="connsiteX7-5327" fmla="*/ 642043 w 1432618"/>
                <a:gd name="connsiteY7-5328" fmla="*/ 1876425 h 3588041"/>
                <a:gd name="connsiteX8-5329" fmla="*/ 689668 w 1432618"/>
                <a:gd name="connsiteY8-5330" fmla="*/ 1647825 h 3588041"/>
                <a:gd name="connsiteX9-5331" fmla="*/ 823018 w 1432618"/>
                <a:gd name="connsiteY9-5332" fmla="*/ 1333500 h 3588041"/>
                <a:gd name="connsiteX10-5333" fmla="*/ 763487 w 1432618"/>
                <a:gd name="connsiteY10-5334" fmla="*/ 823913 h 3588041"/>
                <a:gd name="connsiteX11-5335" fmla="*/ 388043 w 1432618"/>
                <a:gd name="connsiteY11-5336" fmla="*/ 695325 h 3588041"/>
                <a:gd name="connsiteX12-5337" fmla="*/ 781744 w 1432618"/>
                <a:gd name="connsiteY12-5338" fmla="*/ 724693 h 3588041"/>
                <a:gd name="connsiteX13-5339" fmla="*/ 799206 w 1432618"/>
                <a:gd name="connsiteY13-5340" fmla="*/ 441325 h 3588041"/>
                <a:gd name="connsiteX14-5341" fmla="*/ 886518 w 1432618"/>
                <a:gd name="connsiteY14-5342" fmla="*/ 0 h 3588041"/>
                <a:gd name="connsiteX15-5343" fmla="*/ 857943 w 1432618"/>
                <a:gd name="connsiteY15-5344" fmla="*/ 679450 h 3588041"/>
                <a:gd name="connsiteX16-5345" fmla="*/ 921443 w 1432618"/>
                <a:gd name="connsiteY16-5346" fmla="*/ 1047750 h 3588041"/>
                <a:gd name="connsiteX17-5347" fmla="*/ 930968 w 1432618"/>
                <a:gd name="connsiteY17-5348" fmla="*/ 1295400 h 3588041"/>
                <a:gd name="connsiteX18-5349" fmla="*/ 1099243 w 1432618"/>
                <a:gd name="connsiteY18-5350" fmla="*/ 1190625 h 3588041"/>
                <a:gd name="connsiteX19-5351" fmla="*/ 1375468 w 1432618"/>
                <a:gd name="connsiteY19-5352" fmla="*/ 1171575 h 3588041"/>
                <a:gd name="connsiteX20-5353" fmla="*/ 1108768 w 1432618"/>
                <a:gd name="connsiteY20-5354" fmla="*/ 1254125 h 3588041"/>
                <a:gd name="connsiteX21-5355" fmla="*/ 889693 w 1432618"/>
                <a:gd name="connsiteY21-5356" fmla="*/ 1527175 h 3588041"/>
                <a:gd name="connsiteX22-5357" fmla="*/ 835718 w 1432618"/>
                <a:gd name="connsiteY22-5358" fmla="*/ 1895475 h 3588041"/>
                <a:gd name="connsiteX23-5359" fmla="*/ 1003993 w 1432618"/>
                <a:gd name="connsiteY23-5360" fmla="*/ 2308225 h 3588041"/>
                <a:gd name="connsiteX24-5361" fmla="*/ 896043 w 1432618"/>
                <a:gd name="connsiteY24-5362" fmla="*/ 2578100 h 3588041"/>
                <a:gd name="connsiteX25-5363" fmla="*/ 1213543 w 1432618"/>
                <a:gd name="connsiteY25-5364" fmla="*/ 2533650 h 3588041"/>
                <a:gd name="connsiteX26-5365" fmla="*/ 1432618 w 1432618"/>
                <a:gd name="connsiteY26-5366" fmla="*/ 2626519 h 3588041"/>
                <a:gd name="connsiteX27-5367" fmla="*/ 1188143 w 1432618"/>
                <a:gd name="connsiteY27-5368" fmla="*/ 2590800 h 3588041"/>
                <a:gd name="connsiteX28-5369" fmla="*/ 832543 w 1432618"/>
                <a:gd name="connsiteY28-5370" fmla="*/ 2733675 h 3588041"/>
                <a:gd name="connsiteX29-5371" fmla="*/ 689668 w 1432618"/>
                <a:gd name="connsiteY29-5372" fmla="*/ 3086100 h 3588041"/>
                <a:gd name="connsiteX30-5373" fmla="*/ 918268 w 1432618"/>
                <a:gd name="connsiteY30-5374" fmla="*/ 3419475 h 3588041"/>
                <a:gd name="connsiteX31-5375" fmla="*/ 1016693 w 1432618"/>
                <a:gd name="connsiteY31-5376" fmla="*/ 3581400 h 3588041"/>
                <a:gd name="connsiteX0-5377" fmla="*/ 1016693 w 1432618"/>
                <a:gd name="connsiteY0-5378" fmla="*/ 3581400 h 3588041"/>
                <a:gd name="connsiteX1-5379" fmla="*/ 591243 w 1432618"/>
                <a:gd name="connsiteY1-5380" fmla="*/ 3587750 h 3588041"/>
                <a:gd name="connsiteX2-5381" fmla="*/ 394393 w 1432618"/>
                <a:gd name="connsiteY2-5382" fmla="*/ 3076575 h 3588041"/>
                <a:gd name="connsiteX3-5383" fmla="*/ 746818 w 1432618"/>
                <a:gd name="connsiteY3-5384" fmla="*/ 2381250 h 3588041"/>
                <a:gd name="connsiteX4-5385" fmla="*/ 560128 w 1432618"/>
                <a:gd name="connsiteY4-5386" fmla="*/ 1922145 h 3588041"/>
                <a:gd name="connsiteX5-5387" fmla="*/ 58 w 1432618"/>
                <a:gd name="connsiteY5-5388" fmla="*/ 1870710 h 3588041"/>
                <a:gd name="connsiteX6-5389" fmla="*/ 394393 w 1432618"/>
                <a:gd name="connsiteY6-5390" fmla="*/ 1743075 h 3588041"/>
                <a:gd name="connsiteX7-5391" fmla="*/ 642043 w 1432618"/>
                <a:gd name="connsiteY7-5392" fmla="*/ 1876425 h 3588041"/>
                <a:gd name="connsiteX8-5393" fmla="*/ 689668 w 1432618"/>
                <a:gd name="connsiteY8-5394" fmla="*/ 1647825 h 3588041"/>
                <a:gd name="connsiteX9-5395" fmla="*/ 823018 w 1432618"/>
                <a:gd name="connsiteY9-5396" fmla="*/ 1333500 h 3588041"/>
                <a:gd name="connsiteX10-5397" fmla="*/ 763487 w 1432618"/>
                <a:gd name="connsiteY10-5398" fmla="*/ 823913 h 3588041"/>
                <a:gd name="connsiteX11-5399" fmla="*/ 388043 w 1432618"/>
                <a:gd name="connsiteY11-5400" fmla="*/ 695325 h 3588041"/>
                <a:gd name="connsiteX12-5401" fmla="*/ 781744 w 1432618"/>
                <a:gd name="connsiteY12-5402" fmla="*/ 724693 h 3588041"/>
                <a:gd name="connsiteX13-5403" fmla="*/ 799206 w 1432618"/>
                <a:gd name="connsiteY13-5404" fmla="*/ 441325 h 3588041"/>
                <a:gd name="connsiteX14-5405" fmla="*/ 886518 w 1432618"/>
                <a:gd name="connsiteY14-5406" fmla="*/ 0 h 3588041"/>
                <a:gd name="connsiteX15-5407" fmla="*/ 857943 w 1432618"/>
                <a:gd name="connsiteY15-5408" fmla="*/ 679450 h 3588041"/>
                <a:gd name="connsiteX16-5409" fmla="*/ 921443 w 1432618"/>
                <a:gd name="connsiteY16-5410" fmla="*/ 1047750 h 3588041"/>
                <a:gd name="connsiteX17-5411" fmla="*/ 930968 w 1432618"/>
                <a:gd name="connsiteY17-5412" fmla="*/ 1295400 h 3588041"/>
                <a:gd name="connsiteX18-5413" fmla="*/ 1102418 w 1432618"/>
                <a:gd name="connsiteY18-5414" fmla="*/ 1187450 h 3588041"/>
                <a:gd name="connsiteX19-5415" fmla="*/ 1375468 w 1432618"/>
                <a:gd name="connsiteY19-5416" fmla="*/ 1171575 h 3588041"/>
                <a:gd name="connsiteX20-5417" fmla="*/ 1108768 w 1432618"/>
                <a:gd name="connsiteY20-5418" fmla="*/ 1254125 h 3588041"/>
                <a:gd name="connsiteX21-5419" fmla="*/ 889693 w 1432618"/>
                <a:gd name="connsiteY21-5420" fmla="*/ 1527175 h 3588041"/>
                <a:gd name="connsiteX22-5421" fmla="*/ 835718 w 1432618"/>
                <a:gd name="connsiteY22-5422" fmla="*/ 1895475 h 3588041"/>
                <a:gd name="connsiteX23-5423" fmla="*/ 1003993 w 1432618"/>
                <a:gd name="connsiteY23-5424" fmla="*/ 2308225 h 3588041"/>
                <a:gd name="connsiteX24-5425" fmla="*/ 896043 w 1432618"/>
                <a:gd name="connsiteY24-5426" fmla="*/ 2578100 h 3588041"/>
                <a:gd name="connsiteX25-5427" fmla="*/ 1213543 w 1432618"/>
                <a:gd name="connsiteY25-5428" fmla="*/ 2533650 h 3588041"/>
                <a:gd name="connsiteX26-5429" fmla="*/ 1432618 w 1432618"/>
                <a:gd name="connsiteY26-5430" fmla="*/ 2626519 h 3588041"/>
                <a:gd name="connsiteX27-5431" fmla="*/ 1188143 w 1432618"/>
                <a:gd name="connsiteY27-5432" fmla="*/ 2590800 h 3588041"/>
                <a:gd name="connsiteX28-5433" fmla="*/ 832543 w 1432618"/>
                <a:gd name="connsiteY28-5434" fmla="*/ 2733675 h 3588041"/>
                <a:gd name="connsiteX29-5435" fmla="*/ 689668 w 1432618"/>
                <a:gd name="connsiteY29-5436" fmla="*/ 3086100 h 3588041"/>
                <a:gd name="connsiteX30-5437" fmla="*/ 918268 w 1432618"/>
                <a:gd name="connsiteY30-5438" fmla="*/ 3419475 h 3588041"/>
                <a:gd name="connsiteX31-5439" fmla="*/ 1016693 w 1432618"/>
                <a:gd name="connsiteY31-5440" fmla="*/ 3581400 h 3588041"/>
                <a:gd name="connsiteX0-5441" fmla="*/ 1016693 w 1432618"/>
                <a:gd name="connsiteY0-5442" fmla="*/ 3581400 h 3588041"/>
                <a:gd name="connsiteX1-5443" fmla="*/ 591243 w 1432618"/>
                <a:gd name="connsiteY1-5444" fmla="*/ 3587750 h 3588041"/>
                <a:gd name="connsiteX2-5445" fmla="*/ 394393 w 1432618"/>
                <a:gd name="connsiteY2-5446" fmla="*/ 3076575 h 3588041"/>
                <a:gd name="connsiteX3-5447" fmla="*/ 746818 w 1432618"/>
                <a:gd name="connsiteY3-5448" fmla="*/ 2381250 h 3588041"/>
                <a:gd name="connsiteX4-5449" fmla="*/ 560128 w 1432618"/>
                <a:gd name="connsiteY4-5450" fmla="*/ 1922145 h 3588041"/>
                <a:gd name="connsiteX5-5451" fmla="*/ 58 w 1432618"/>
                <a:gd name="connsiteY5-5452" fmla="*/ 1870710 h 3588041"/>
                <a:gd name="connsiteX6-5453" fmla="*/ 394393 w 1432618"/>
                <a:gd name="connsiteY6-5454" fmla="*/ 1743075 h 3588041"/>
                <a:gd name="connsiteX7-5455" fmla="*/ 642043 w 1432618"/>
                <a:gd name="connsiteY7-5456" fmla="*/ 1876425 h 3588041"/>
                <a:gd name="connsiteX8-5457" fmla="*/ 689668 w 1432618"/>
                <a:gd name="connsiteY8-5458" fmla="*/ 1647825 h 3588041"/>
                <a:gd name="connsiteX9-5459" fmla="*/ 823018 w 1432618"/>
                <a:gd name="connsiteY9-5460" fmla="*/ 1333500 h 3588041"/>
                <a:gd name="connsiteX10-5461" fmla="*/ 763487 w 1432618"/>
                <a:gd name="connsiteY10-5462" fmla="*/ 823913 h 3588041"/>
                <a:gd name="connsiteX11-5463" fmla="*/ 388043 w 1432618"/>
                <a:gd name="connsiteY11-5464" fmla="*/ 695325 h 3588041"/>
                <a:gd name="connsiteX12-5465" fmla="*/ 781744 w 1432618"/>
                <a:gd name="connsiteY12-5466" fmla="*/ 724693 h 3588041"/>
                <a:gd name="connsiteX13-5467" fmla="*/ 799206 w 1432618"/>
                <a:gd name="connsiteY13-5468" fmla="*/ 441325 h 3588041"/>
                <a:gd name="connsiteX14-5469" fmla="*/ 886518 w 1432618"/>
                <a:gd name="connsiteY14-5470" fmla="*/ 0 h 3588041"/>
                <a:gd name="connsiteX15-5471" fmla="*/ 857943 w 1432618"/>
                <a:gd name="connsiteY15-5472" fmla="*/ 679450 h 3588041"/>
                <a:gd name="connsiteX16-5473" fmla="*/ 921443 w 1432618"/>
                <a:gd name="connsiteY16-5474" fmla="*/ 1047750 h 3588041"/>
                <a:gd name="connsiteX17-5475" fmla="*/ 930968 w 1432618"/>
                <a:gd name="connsiteY17-5476" fmla="*/ 1295400 h 3588041"/>
                <a:gd name="connsiteX18-5477" fmla="*/ 1102418 w 1432618"/>
                <a:gd name="connsiteY18-5478" fmla="*/ 1187450 h 3588041"/>
                <a:gd name="connsiteX19-5479" fmla="*/ 1375468 w 1432618"/>
                <a:gd name="connsiteY19-5480" fmla="*/ 1171575 h 3588041"/>
                <a:gd name="connsiteX20-5481" fmla="*/ 1108768 w 1432618"/>
                <a:gd name="connsiteY20-5482" fmla="*/ 1254125 h 3588041"/>
                <a:gd name="connsiteX21-5483" fmla="*/ 889693 w 1432618"/>
                <a:gd name="connsiteY21-5484" fmla="*/ 1527175 h 3588041"/>
                <a:gd name="connsiteX22-5485" fmla="*/ 835718 w 1432618"/>
                <a:gd name="connsiteY22-5486" fmla="*/ 1895475 h 3588041"/>
                <a:gd name="connsiteX23-5487" fmla="*/ 1003993 w 1432618"/>
                <a:gd name="connsiteY23-5488" fmla="*/ 2308225 h 3588041"/>
                <a:gd name="connsiteX24-5489" fmla="*/ 896043 w 1432618"/>
                <a:gd name="connsiteY24-5490" fmla="*/ 2578100 h 3588041"/>
                <a:gd name="connsiteX25-5491" fmla="*/ 1213543 w 1432618"/>
                <a:gd name="connsiteY25-5492" fmla="*/ 2533650 h 3588041"/>
                <a:gd name="connsiteX26-5493" fmla="*/ 1432618 w 1432618"/>
                <a:gd name="connsiteY26-5494" fmla="*/ 2626519 h 3588041"/>
                <a:gd name="connsiteX27-5495" fmla="*/ 1188143 w 1432618"/>
                <a:gd name="connsiteY27-5496" fmla="*/ 2590800 h 3588041"/>
                <a:gd name="connsiteX28-5497" fmla="*/ 832543 w 1432618"/>
                <a:gd name="connsiteY28-5498" fmla="*/ 2733675 h 3588041"/>
                <a:gd name="connsiteX29-5499" fmla="*/ 689668 w 1432618"/>
                <a:gd name="connsiteY29-5500" fmla="*/ 3086100 h 3588041"/>
                <a:gd name="connsiteX30-5501" fmla="*/ 918268 w 1432618"/>
                <a:gd name="connsiteY30-5502" fmla="*/ 3419475 h 3588041"/>
                <a:gd name="connsiteX31-5503" fmla="*/ 1016693 w 1432618"/>
                <a:gd name="connsiteY31-5504" fmla="*/ 3581400 h 3588041"/>
                <a:gd name="connsiteX0-5505" fmla="*/ 1016693 w 1432618"/>
                <a:gd name="connsiteY0-5506" fmla="*/ 3581400 h 3588041"/>
                <a:gd name="connsiteX1-5507" fmla="*/ 591243 w 1432618"/>
                <a:gd name="connsiteY1-5508" fmla="*/ 3587750 h 3588041"/>
                <a:gd name="connsiteX2-5509" fmla="*/ 394393 w 1432618"/>
                <a:gd name="connsiteY2-5510" fmla="*/ 3076575 h 3588041"/>
                <a:gd name="connsiteX3-5511" fmla="*/ 746818 w 1432618"/>
                <a:gd name="connsiteY3-5512" fmla="*/ 2381250 h 3588041"/>
                <a:gd name="connsiteX4-5513" fmla="*/ 560128 w 1432618"/>
                <a:gd name="connsiteY4-5514" fmla="*/ 1922145 h 3588041"/>
                <a:gd name="connsiteX5-5515" fmla="*/ 58 w 1432618"/>
                <a:gd name="connsiteY5-5516" fmla="*/ 1870710 h 3588041"/>
                <a:gd name="connsiteX6-5517" fmla="*/ 394393 w 1432618"/>
                <a:gd name="connsiteY6-5518" fmla="*/ 1743075 h 3588041"/>
                <a:gd name="connsiteX7-5519" fmla="*/ 642043 w 1432618"/>
                <a:gd name="connsiteY7-5520" fmla="*/ 1876425 h 3588041"/>
                <a:gd name="connsiteX8-5521" fmla="*/ 705543 w 1432618"/>
                <a:gd name="connsiteY8-5522" fmla="*/ 1647825 h 3588041"/>
                <a:gd name="connsiteX9-5523" fmla="*/ 823018 w 1432618"/>
                <a:gd name="connsiteY9-5524" fmla="*/ 1333500 h 3588041"/>
                <a:gd name="connsiteX10-5525" fmla="*/ 763487 w 1432618"/>
                <a:gd name="connsiteY10-5526" fmla="*/ 823913 h 3588041"/>
                <a:gd name="connsiteX11-5527" fmla="*/ 388043 w 1432618"/>
                <a:gd name="connsiteY11-5528" fmla="*/ 695325 h 3588041"/>
                <a:gd name="connsiteX12-5529" fmla="*/ 781744 w 1432618"/>
                <a:gd name="connsiteY12-5530" fmla="*/ 724693 h 3588041"/>
                <a:gd name="connsiteX13-5531" fmla="*/ 799206 w 1432618"/>
                <a:gd name="connsiteY13-5532" fmla="*/ 441325 h 3588041"/>
                <a:gd name="connsiteX14-5533" fmla="*/ 886518 w 1432618"/>
                <a:gd name="connsiteY14-5534" fmla="*/ 0 h 3588041"/>
                <a:gd name="connsiteX15-5535" fmla="*/ 857943 w 1432618"/>
                <a:gd name="connsiteY15-5536" fmla="*/ 679450 h 3588041"/>
                <a:gd name="connsiteX16-5537" fmla="*/ 921443 w 1432618"/>
                <a:gd name="connsiteY16-5538" fmla="*/ 1047750 h 3588041"/>
                <a:gd name="connsiteX17-5539" fmla="*/ 930968 w 1432618"/>
                <a:gd name="connsiteY17-5540" fmla="*/ 1295400 h 3588041"/>
                <a:gd name="connsiteX18-5541" fmla="*/ 1102418 w 1432618"/>
                <a:gd name="connsiteY18-5542" fmla="*/ 1187450 h 3588041"/>
                <a:gd name="connsiteX19-5543" fmla="*/ 1375468 w 1432618"/>
                <a:gd name="connsiteY19-5544" fmla="*/ 1171575 h 3588041"/>
                <a:gd name="connsiteX20-5545" fmla="*/ 1108768 w 1432618"/>
                <a:gd name="connsiteY20-5546" fmla="*/ 1254125 h 3588041"/>
                <a:gd name="connsiteX21-5547" fmla="*/ 889693 w 1432618"/>
                <a:gd name="connsiteY21-5548" fmla="*/ 1527175 h 3588041"/>
                <a:gd name="connsiteX22-5549" fmla="*/ 835718 w 1432618"/>
                <a:gd name="connsiteY22-5550" fmla="*/ 1895475 h 3588041"/>
                <a:gd name="connsiteX23-5551" fmla="*/ 1003993 w 1432618"/>
                <a:gd name="connsiteY23-5552" fmla="*/ 2308225 h 3588041"/>
                <a:gd name="connsiteX24-5553" fmla="*/ 896043 w 1432618"/>
                <a:gd name="connsiteY24-5554" fmla="*/ 2578100 h 3588041"/>
                <a:gd name="connsiteX25-5555" fmla="*/ 1213543 w 1432618"/>
                <a:gd name="connsiteY25-5556" fmla="*/ 2533650 h 3588041"/>
                <a:gd name="connsiteX26-5557" fmla="*/ 1432618 w 1432618"/>
                <a:gd name="connsiteY26-5558" fmla="*/ 2626519 h 3588041"/>
                <a:gd name="connsiteX27-5559" fmla="*/ 1188143 w 1432618"/>
                <a:gd name="connsiteY27-5560" fmla="*/ 2590800 h 3588041"/>
                <a:gd name="connsiteX28-5561" fmla="*/ 832543 w 1432618"/>
                <a:gd name="connsiteY28-5562" fmla="*/ 2733675 h 3588041"/>
                <a:gd name="connsiteX29-5563" fmla="*/ 689668 w 1432618"/>
                <a:gd name="connsiteY29-5564" fmla="*/ 3086100 h 3588041"/>
                <a:gd name="connsiteX30-5565" fmla="*/ 918268 w 1432618"/>
                <a:gd name="connsiteY30-5566" fmla="*/ 3419475 h 3588041"/>
                <a:gd name="connsiteX31-5567" fmla="*/ 1016693 w 1432618"/>
                <a:gd name="connsiteY31-5568" fmla="*/ 3581400 h 3588041"/>
                <a:gd name="connsiteX0-5569" fmla="*/ 1016693 w 1432618"/>
                <a:gd name="connsiteY0-5570" fmla="*/ 3581400 h 3588041"/>
                <a:gd name="connsiteX1-5571" fmla="*/ 591243 w 1432618"/>
                <a:gd name="connsiteY1-5572" fmla="*/ 3587750 h 3588041"/>
                <a:gd name="connsiteX2-5573" fmla="*/ 394393 w 1432618"/>
                <a:gd name="connsiteY2-5574" fmla="*/ 3076575 h 3588041"/>
                <a:gd name="connsiteX3-5575" fmla="*/ 746818 w 1432618"/>
                <a:gd name="connsiteY3-5576" fmla="*/ 2381250 h 3588041"/>
                <a:gd name="connsiteX4-5577" fmla="*/ 560128 w 1432618"/>
                <a:gd name="connsiteY4-5578" fmla="*/ 1922145 h 3588041"/>
                <a:gd name="connsiteX5-5579" fmla="*/ 58 w 1432618"/>
                <a:gd name="connsiteY5-5580" fmla="*/ 1870710 h 3588041"/>
                <a:gd name="connsiteX6-5581" fmla="*/ 394393 w 1432618"/>
                <a:gd name="connsiteY6-5582" fmla="*/ 1743075 h 3588041"/>
                <a:gd name="connsiteX7-5583" fmla="*/ 642043 w 1432618"/>
                <a:gd name="connsiteY7-5584" fmla="*/ 1876425 h 3588041"/>
                <a:gd name="connsiteX8-5585" fmla="*/ 705543 w 1432618"/>
                <a:gd name="connsiteY8-5586" fmla="*/ 1647825 h 3588041"/>
                <a:gd name="connsiteX9-5587" fmla="*/ 823018 w 1432618"/>
                <a:gd name="connsiteY9-5588" fmla="*/ 1333500 h 3588041"/>
                <a:gd name="connsiteX10-5589" fmla="*/ 763487 w 1432618"/>
                <a:gd name="connsiteY10-5590" fmla="*/ 823913 h 3588041"/>
                <a:gd name="connsiteX11-5591" fmla="*/ 388043 w 1432618"/>
                <a:gd name="connsiteY11-5592" fmla="*/ 695325 h 3588041"/>
                <a:gd name="connsiteX12-5593" fmla="*/ 781744 w 1432618"/>
                <a:gd name="connsiteY12-5594" fmla="*/ 724693 h 3588041"/>
                <a:gd name="connsiteX13-5595" fmla="*/ 799206 w 1432618"/>
                <a:gd name="connsiteY13-5596" fmla="*/ 441325 h 3588041"/>
                <a:gd name="connsiteX14-5597" fmla="*/ 886518 w 1432618"/>
                <a:gd name="connsiteY14-5598" fmla="*/ 0 h 3588041"/>
                <a:gd name="connsiteX15-5599" fmla="*/ 857943 w 1432618"/>
                <a:gd name="connsiteY15-5600" fmla="*/ 679450 h 3588041"/>
                <a:gd name="connsiteX16-5601" fmla="*/ 921443 w 1432618"/>
                <a:gd name="connsiteY16-5602" fmla="*/ 1047750 h 3588041"/>
                <a:gd name="connsiteX17-5603" fmla="*/ 930968 w 1432618"/>
                <a:gd name="connsiteY17-5604" fmla="*/ 1295400 h 3588041"/>
                <a:gd name="connsiteX18-5605" fmla="*/ 1102418 w 1432618"/>
                <a:gd name="connsiteY18-5606" fmla="*/ 1187450 h 3588041"/>
                <a:gd name="connsiteX19-5607" fmla="*/ 1375468 w 1432618"/>
                <a:gd name="connsiteY19-5608" fmla="*/ 1171575 h 3588041"/>
                <a:gd name="connsiteX20-5609" fmla="*/ 1108768 w 1432618"/>
                <a:gd name="connsiteY20-5610" fmla="*/ 1254125 h 3588041"/>
                <a:gd name="connsiteX21-5611" fmla="*/ 889693 w 1432618"/>
                <a:gd name="connsiteY21-5612" fmla="*/ 1527175 h 3588041"/>
                <a:gd name="connsiteX22-5613" fmla="*/ 835718 w 1432618"/>
                <a:gd name="connsiteY22-5614" fmla="*/ 1895475 h 3588041"/>
                <a:gd name="connsiteX23-5615" fmla="*/ 1003993 w 1432618"/>
                <a:gd name="connsiteY23-5616" fmla="*/ 2308225 h 3588041"/>
                <a:gd name="connsiteX24-5617" fmla="*/ 896043 w 1432618"/>
                <a:gd name="connsiteY24-5618" fmla="*/ 2578100 h 3588041"/>
                <a:gd name="connsiteX25-5619" fmla="*/ 1213543 w 1432618"/>
                <a:gd name="connsiteY25-5620" fmla="*/ 2533650 h 3588041"/>
                <a:gd name="connsiteX26-5621" fmla="*/ 1432618 w 1432618"/>
                <a:gd name="connsiteY26-5622" fmla="*/ 2626519 h 3588041"/>
                <a:gd name="connsiteX27-5623" fmla="*/ 1188143 w 1432618"/>
                <a:gd name="connsiteY27-5624" fmla="*/ 2590800 h 3588041"/>
                <a:gd name="connsiteX28-5625" fmla="*/ 832543 w 1432618"/>
                <a:gd name="connsiteY28-5626" fmla="*/ 2733675 h 3588041"/>
                <a:gd name="connsiteX29-5627" fmla="*/ 689668 w 1432618"/>
                <a:gd name="connsiteY29-5628" fmla="*/ 3086100 h 3588041"/>
                <a:gd name="connsiteX30-5629" fmla="*/ 918268 w 1432618"/>
                <a:gd name="connsiteY30-5630" fmla="*/ 3419475 h 3588041"/>
                <a:gd name="connsiteX31-5631" fmla="*/ 1016693 w 1432618"/>
                <a:gd name="connsiteY31-5632" fmla="*/ 3581400 h 3588041"/>
                <a:gd name="connsiteX0-5633" fmla="*/ 1016693 w 1432618"/>
                <a:gd name="connsiteY0-5634" fmla="*/ 3581400 h 3588041"/>
                <a:gd name="connsiteX1-5635" fmla="*/ 591243 w 1432618"/>
                <a:gd name="connsiteY1-5636" fmla="*/ 3587750 h 3588041"/>
                <a:gd name="connsiteX2-5637" fmla="*/ 394393 w 1432618"/>
                <a:gd name="connsiteY2-5638" fmla="*/ 3076575 h 3588041"/>
                <a:gd name="connsiteX3-5639" fmla="*/ 746818 w 1432618"/>
                <a:gd name="connsiteY3-5640" fmla="*/ 2381250 h 3588041"/>
                <a:gd name="connsiteX4-5641" fmla="*/ 560128 w 1432618"/>
                <a:gd name="connsiteY4-5642" fmla="*/ 1922145 h 3588041"/>
                <a:gd name="connsiteX5-5643" fmla="*/ 58 w 1432618"/>
                <a:gd name="connsiteY5-5644" fmla="*/ 1870710 h 3588041"/>
                <a:gd name="connsiteX6-5645" fmla="*/ 394393 w 1432618"/>
                <a:gd name="connsiteY6-5646" fmla="*/ 1743075 h 3588041"/>
                <a:gd name="connsiteX7-5647" fmla="*/ 642043 w 1432618"/>
                <a:gd name="connsiteY7-5648" fmla="*/ 1876425 h 3588041"/>
                <a:gd name="connsiteX8-5649" fmla="*/ 705543 w 1432618"/>
                <a:gd name="connsiteY8-5650" fmla="*/ 1647825 h 3588041"/>
                <a:gd name="connsiteX9-5651" fmla="*/ 823018 w 1432618"/>
                <a:gd name="connsiteY9-5652" fmla="*/ 1333500 h 3588041"/>
                <a:gd name="connsiteX10-5653" fmla="*/ 763487 w 1432618"/>
                <a:gd name="connsiteY10-5654" fmla="*/ 823913 h 3588041"/>
                <a:gd name="connsiteX11-5655" fmla="*/ 388043 w 1432618"/>
                <a:gd name="connsiteY11-5656" fmla="*/ 695325 h 3588041"/>
                <a:gd name="connsiteX12-5657" fmla="*/ 781744 w 1432618"/>
                <a:gd name="connsiteY12-5658" fmla="*/ 724693 h 3588041"/>
                <a:gd name="connsiteX13-5659" fmla="*/ 799206 w 1432618"/>
                <a:gd name="connsiteY13-5660" fmla="*/ 441325 h 3588041"/>
                <a:gd name="connsiteX14-5661" fmla="*/ 886518 w 1432618"/>
                <a:gd name="connsiteY14-5662" fmla="*/ 0 h 3588041"/>
                <a:gd name="connsiteX15-5663" fmla="*/ 857943 w 1432618"/>
                <a:gd name="connsiteY15-5664" fmla="*/ 679450 h 3588041"/>
                <a:gd name="connsiteX16-5665" fmla="*/ 921443 w 1432618"/>
                <a:gd name="connsiteY16-5666" fmla="*/ 1047750 h 3588041"/>
                <a:gd name="connsiteX17-5667" fmla="*/ 930968 w 1432618"/>
                <a:gd name="connsiteY17-5668" fmla="*/ 1295400 h 3588041"/>
                <a:gd name="connsiteX18-5669" fmla="*/ 1102418 w 1432618"/>
                <a:gd name="connsiteY18-5670" fmla="*/ 1187450 h 3588041"/>
                <a:gd name="connsiteX19-5671" fmla="*/ 1375468 w 1432618"/>
                <a:gd name="connsiteY19-5672" fmla="*/ 1171575 h 3588041"/>
                <a:gd name="connsiteX20-5673" fmla="*/ 1108768 w 1432618"/>
                <a:gd name="connsiteY20-5674" fmla="*/ 1254125 h 3588041"/>
                <a:gd name="connsiteX21-5675" fmla="*/ 889693 w 1432618"/>
                <a:gd name="connsiteY21-5676" fmla="*/ 1527175 h 3588041"/>
                <a:gd name="connsiteX22-5677" fmla="*/ 835718 w 1432618"/>
                <a:gd name="connsiteY22-5678" fmla="*/ 1895475 h 3588041"/>
                <a:gd name="connsiteX23-5679" fmla="*/ 1003993 w 1432618"/>
                <a:gd name="connsiteY23-5680" fmla="*/ 2308225 h 3588041"/>
                <a:gd name="connsiteX24-5681" fmla="*/ 896043 w 1432618"/>
                <a:gd name="connsiteY24-5682" fmla="*/ 2578100 h 3588041"/>
                <a:gd name="connsiteX25-5683" fmla="*/ 1213543 w 1432618"/>
                <a:gd name="connsiteY25-5684" fmla="*/ 2533650 h 3588041"/>
                <a:gd name="connsiteX26-5685" fmla="*/ 1432618 w 1432618"/>
                <a:gd name="connsiteY26-5686" fmla="*/ 2626519 h 3588041"/>
                <a:gd name="connsiteX27-5687" fmla="*/ 1188143 w 1432618"/>
                <a:gd name="connsiteY27-5688" fmla="*/ 2590800 h 3588041"/>
                <a:gd name="connsiteX28-5689" fmla="*/ 832543 w 1432618"/>
                <a:gd name="connsiteY28-5690" fmla="*/ 2733675 h 3588041"/>
                <a:gd name="connsiteX29-5691" fmla="*/ 689668 w 1432618"/>
                <a:gd name="connsiteY29-5692" fmla="*/ 3086100 h 3588041"/>
                <a:gd name="connsiteX30-5693" fmla="*/ 918268 w 1432618"/>
                <a:gd name="connsiteY30-5694" fmla="*/ 3419475 h 3588041"/>
                <a:gd name="connsiteX31-5695" fmla="*/ 1016693 w 1432618"/>
                <a:gd name="connsiteY31-5696" fmla="*/ 3581400 h 3588041"/>
                <a:gd name="connsiteX0-5697" fmla="*/ 1016693 w 1432618"/>
                <a:gd name="connsiteY0-5698" fmla="*/ 3581400 h 3588041"/>
                <a:gd name="connsiteX1-5699" fmla="*/ 591243 w 1432618"/>
                <a:gd name="connsiteY1-5700" fmla="*/ 3587750 h 3588041"/>
                <a:gd name="connsiteX2-5701" fmla="*/ 394393 w 1432618"/>
                <a:gd name="connsiteY2-5702" fmla="*/ 3076575 h 3588041"/>
                <a:gd name="connsiteX3-5703" fmla="*/ 746818 w 1432618"/>
                <a:gd name="connsiteY3-5704" fmla="*/ 2381250 h 3588041"/>
                <a:gd name="connsiteX4-5705" fmla="*/ 560128 w 1432618"/>
                <a:gd name="connsiteY4-5706" fmla="*/ 1922145 h 3588041"/>
                <a:gd name="connsiteX5-5707" fmla="*/ 58 w 1432618"/>
                <a:gd name="connsiteY5-5708" fmla="*/ 1870710 h 3588041"/>
                <a:gd name="connsiteX6-5709" fmla="*/ 394393 w 1432618"/>
                <a:gd name="connsiteY6-5710" fmla="*/ 1743075 h 3588041"/>
                <a:gd name="connsiteX7-5711" fmla="*/ 642043 w 1432618"/>
                <a:gd name="connsiteY7-5712" fmla="*/ 1876425 h 3588041"/>
                <a:gd name="connsiteX8-5713" fmla="*/ 823018 w 1432618"/>
                <a:gd name="connsiteY8-5714" fmla="*/ 1333500 h 3588041"/>
                <a:gd name="connsiteX9-5715" fmla="*/ 763487 w 1432618"/>
                <a:gd name="connsiteY9-5716" fmla="*/ 823913 h 3588041"/>
                <a:gd name="connsiteX10-5717" fmla="*/ 388043 w 1432618"/>
                <a:gd name="connsiteY10-5718" fmla="*/ 695325 h 3588041"/>
                <a:gd name="connsiteX11-5719" fmla="*/ 781744 w 1432618"/>
                <a:gd name="connsiteY11-5720" fmla="*/ 724693 h 3588041"/>
                <a:gd name="connsiteX12-5721" fmla="*/ 799206 w 1432618"/>
                <a:gd name="connsiteY12-5722" fmla="*/ 441325 h 3588041"/>
                <a:gd name="connsiteX13-5723" fmla="*/ 886518 w 1432618"/>
                <a:gd name="connsiteY13-5724" fmla="*/ 0 h 3588041"/>
                <a:gd name="connsiteX14-5725" fmla="*/ 857943 w 1432618"/>
                <a:gd name="connsiteY14-5726" fmla="*/ 679450 h 3588041"/>
                <a:gd name="connsiteX15-5727" fmla="*/ 921443 w 1432618"/>
                <a:gd name="connsiteY15-5728" fmla="*/ 1047750 h 3588041"/>
                <a:gd name="connsiteX16-5729" fmla="*/ 930968 w 1432618"/>
                <a:gd name="connsiteY16-5730" fmla="*/ 1295400 h 3588041"/>
                <a:gd name="connsiteX17-5731" fmla="*/ 1102418 w 1432618"/>
                <a:gd name="connsiteY17-5732" fmla="*/ 1187450 h 3588041"/>
                <a:gd name="connsiteX18-5733" fmla="*/ 1375468 w 1432618"/>
                <a:gd name="connsiteY18-5734" fmla="*/ 1171575 h 3588041"/>
                <a:gd name="connsiteX19-5735" fmla="*/ 1108768 w 1432618"/>
                <a:gd name="connsiteY19-5736" fmla="*/ 1254125 h 3588041"/>
                <a:gd name="connsiteX20-5737" fmla="*/ 889693 w 1432618"/>
                <a:gd name="connsiteY20-5738" fmla="*/ 1527175 h 3588041"/>
                <a:gd name="connsiteX21-5739" fmla="*/ 835718 w 1432618"/>
                <a:gd name="connsiteY21-5740" fmla="*/ 1895475 h 3588041"/>
                <a:gd name="connsiteX22-5741" fmla="*/ 1003993 w 1432618"/>
                <a:gd name="connsiteY22-5742" fmla="*/ 2308225 h 3588041"/>
                <a:gd name="connsiteX23-5743" fmla="*/ 896043 w 1432618"/>
                <a:gd name="connsiteY23-5744" fmla="*/ 2578100 h 3588041"/>
                <a:gd name="connsiteX24-5745" fmla="*/ 1213543 w 1432618"/>
                <a:gd name="connsiteY24-5746" fmla="*/ 2533650 h 3588041"/>
                <a:gd name="connsiteX25-5747" fmla="*/ 1432618 w 1432618"/>
                <a:gd name="connsiteY25-5748" fmla="*/ 2626519 h 3588041"/>
                <a:gd name="connsiteX26-5749" fmla="*/ 1188143 w 1432618"/>
                <a:gd name="connsiteY26-5750" fmla="*/ 2590800 h 3588041"/>
                <a:gd name="connsiteX27-5751" fmla="*/ 832543 w 1432618"/>
                <a:gd name="connsiteY27-5752" fmla="*/ 2733675 h 3588041"/>
                <a:gd name="connsiteX28-5753" fmla="*/ 689668 w 1432618"/>
                <a:gd name="connsiteY28-5754" fmla="*/ 3086100 h 3588041"/>
                <a:gd name="connsiteX29-5755" fmla="*/ 918268 w 1432618"/>
                <a:gd name="connsiteY29-5756" fmla="*/ 3419475 h 3588041"/>
                <a:gd name="connsiteX30-5757" fmla="*/ 1016693 w 1432618"/>
                <a:gd name="connsiteY30-5758" fmla="*/ 3581400 h 3588041"/>
                <a:gd name="connsiteX0-5759" fmla="*/ 1016693 w 1432618"/>
                <a:gd name="connsiteY0-5760" fmla="*/ 3581400 h 3588041"/>
                <a:gd name="connsiteX1-5761" fmla="*/ 591243 w 1432618"/>
                <a:gd name="connsiteY1-5762" fmla="*/ 3587750 h 3588041"/>
                <a:gd name="connsiteX2-5763" fmla="*/ 394393 w 1432618"/>
                <a:gd name="connsiteY2-5764" fmla="*/ 3076575 h 3588041"/>
                <a:gd name="connsiteX3-5765" fmla="*/ 746818 w 1432618"/>
                <a:gd name="connsiteY3-5766" fmla="*/ 2381250 h 3588041"/>
                <a:gd name="connsiteX4-5767" fmla="*/ 560128 w 1432618"/>
                <a:gd name="connsiteY4-5768" fmla="*/ 1922145 h 3588041"/>
                <a:gd name="connsiteX5-5769" fmla="*/ 58 w 1432618"/>
                <a:gd name="connsiteY5-5770" fmla="*/ 1870710 h 3588041"/>
                <a:gd name="connsiteX6-5771" fmla="*/ 394393 w 1432618"/>
                <a:gd name="connsiteY6-5772" fmla="*/ 1743075 h 3588041"/>
                <a:gd name="connsiteX7-5773" fmla="*/ 642043 w 1432618"/>
                <a:gd name="connsiteY7-5774" fmla="*/ 1876425 h 3588041"/>
                <a:gd name="connsiteX8-5775" fmla="*/ 823018 w 1432618"/>
                <a:gd name="connsiteY8-5776" fmla="*/ 1333500 h 3588041"/>
                <a:gd name="connsiteX9-5777" fmla="*/ 763487 w 1432618"/>
                <a:gd name="connsiteY9-5778" fmla="*/ 823913 h 3588041"/>
                <a:gd name="connsiteX10-5779" fmla="*/ 388043 w 1432618"/>
                <a:gd name="connsiteY10-5780" fmla="*/ 695325 h 3588041"/>
                <a:gd name="connsiteX11-5781" fmla="*/ 781744 w 1432618"/>
                <a:gd name="connsiteY11-5782" fmla="*/ 724693 h 3588041"/>
                <a:gd name="connsiteX12-5783" fmla="*/ 799206 w 1432618"/>
                <a:gd name="connsiteY12-5784" fmla="*/ 441325 h 3588041"/>
                <a:gd name="connsiteX13-5785" fmla="*/ 886518 w 1432618"/>
                <a:gd name="connsiteY13-5786" fmla="*/ 0 h 3588041"/>
                <a:gd name="connsiteX14-5787" fmla="*/ 857943 w 1432618"/>
                <a:gd name="connsiteY14-5788" fmla="*/ 679450 h 3588041"/>
                <a:gd name="connsiteX15-5789" fmla="*/ 921443 w 1432618"/>
                <a:gd name="connsiteY15-5790" fmla="*/ 1047750 h 3588041"/>
                <a:gd name="connsiteX16-5791" fmla="*/ 930968 w 1432618"/>
                <a:gd name="connsiteY16-5792" fmla="*/ 1295400 h 3588041"/>
                <a:gd name="connsiteX17-5793" fmla="*/ 1102418 w 1432618"/>
                <a:gd name="connsiteY17-5794" fmla="*/ 1187450 h 3588041"/>
                <a:gd name="connsiteX18-5795" fmla="*/ 1375468 w 1432618"/>
                <a:gd name="connsiteY18-5796" fmla="*/ 1171575 h 3588041"/>
                <a:gd name="connsiteX19-5797" fmla="*/ 1108768 w 1432618"/>
                <a:gd name="connsiteY19-5798" fmla="*/ 1254125 h 3588041"/>
                <a:gd name="connsiteX20-5799" fmla="*/ 889693 w 1432618"/>
                <a:gd name="connsiteY20-5800" fmla="*/ 1527175 h 3588041"/>
                <a:gd name="connsiteX21-5801" fmla="*/ 835718 w 1432618"/>
                <a:gd name="connsiteY21-5802" fmla="*/ 1895475 h 3588041"/>
                <a:gd name="connsiteX22-5803" fmla="*/ 1003993 w 1432618"/>
                <a:gd name="connsiteY22-5804" fmla="*/ 2308225 h 3588041"/>
                <a:gd name="connsiteX23-5805" fmla="*/ 896043 w 1432618"/>
                <a:gd name="connsiteY23-5806" fmla="*/ 2578100 h 3588041"/>
                <a:gd name="connsiteX24-5807" fmla="*/ 1213543 w 1432618"/>
                <a:gd name="connsiteY24-5808" fmla="*/ 2533650 h 3588041"/>
                <a:gd name="connsiteX25-5809" fmla="*/ 1432618 w 1432618"/>
                <a:gd name="connsiteY25-5810" fmla="*/ 2626519 h 3588041"/>
                <a:gd name="connsiteX26-5811" fmla="*/ 1188143 w 1432618"/>
                <a:gd name="connsiteY26-5812" fmla="*/ 2590800 h 3588041"/>
                <a:gd name="connsiteX27-5813" fmla="*/ 832543 w 1432618"/>
                <a:gd name="connsiteY27-5814" fmla="*/ 2733675 h 3588041"/>
                <a:gd name="connsiteX28-5815" fmla="*/ 689668 w 1432618"/>
                <a:gd name="connsiteY28-5816" fmla="*/ 3086100 h 3588041"/>
                <a:gd name="connsiteX29-5817" fmla="*/ 918268 w 1432618"/>
                <a:gd name="connsiteY29-5818" fmla="*/ 3419475 h 3588041"/>
                <a:gd name="connsiteX30-5819" fmla="*/ 1016693 w 1432618"/>
                <a:gd name="connsiteY30-5820" fmla="*/ 3581400 h 3588041"/>
                <a:gd name="connsiteX0-5821" fmla="*/ 1016693 w 1432618"/>
                <a:gd name="connsiteY0-5822" fmla="*/ 3581400 h 3588041"/>
                <a:gd name="connsiteX1-5823" fmla="*/ 591243 w 1432618"/>
                <a:gd name="connsiteY1-5824" fmla="*/ 3587750 h 3588041"/>
                <a:gd name="connsiteX2-5825" fmla="*/ 394393 w 1432618"/>
                <a:gd name="connsiteY2-5826" fmla="*/ 3076575 h 3588041"/>
                <a:gd name="connsiteX3-5827" fmla="*/ 746818 w 1432618"/>
                <a:gd name="connsiteY3-5828" fmla="*/ 2381250 h 3588041"/>
                <a:gd name="connsiteX4-5829" fmla="*/ 560128 w 1432618"/>
                <a:gd name="connsiteY4-5830" fmla="*/ 1922145 h 3588041"/>
                <a:gd name="connsiteX5-5831" fmla="*/ 58 w 1432618"/>
                <a:gd name="connsiteY5-5832" fmla="*/ 1870710 h 3588041"/>
                <a:gd name="connsiteX6-5833" fmla="*/ 394393 w 1432618"/>
                <a:gd name="connsiteY6-5834" fmla="*/ 1743075 h 3588041"/>
                <a:gd name="connsiteX7-5835" fmla="*/ 642043 w 1432618"/>
                <a:gd name="connsiteY7-5836" fmla="*/ 1876425 h 3588041"/>
                <a:gd name="connsiteX8-5837" fmla="*/ 823018 w 1432618"/>
                <a:gd name="connsiteY8-5838" fmla="*/ 1333500 h 3588041"/>
                <a:gd name="connsiteX9-5839" fmla="*/ 763487 w 1432618"/>
                <a:gd name="connsiteY9-5840" fmla="*/ 823913 h 3588041"/>
                <a:gd name="connsiteX10-5841" fmla="*/ 388043 w 1432618"/>
                <a:gd name="connsiteY10-5842" fmla="*/ 695325 h 3588041"/>
                <a:gd name="connsiteX11-5843" fmla="*/ 781744 w 1432618"/>
                <a:gd name="connsiteY11-5844" fmla="*/ 724693 h 3588041"/>
                <a:gd name="connsiteX12-5845" fmla="*/ 799206 w 1432618"/>
                <a:gd name="connsiteY12-5846" fmla="*/ 441325 h 3588041"/>
                <a:gd name="connsiteX13-5847" fmla="*/ 886518 w 1432618"/>
                <a:gd name="connsiteY13-5848" fmla="*/ 0 h 3588041"/>
                <a:gd name="connsiteX14-5849" fmla="*/ 857943 w 1432618"/>
                <a:gd name="connsiteY14-5850" fmla="*/ 679450 h 3588041"/>
                <a:gd name="connsiteX15-5851" fmla="*/ 921443 w 1432618"/>
                <a:gd name="connsiteY15-5852" fmla="*/ 1047750 h 3588041"/>
                <a:gd name="connsiteX16-5853" fmla="*/ 930968 w 1432618"/>
                <a:gd name="connsiteY16-5854" fmla="*/ 1295400 h 3588041"/>
                <a:gd name="connsiteX17-5855" fmla="*/ 1102418 w 1432618"/>
                <a:gd name="connsiteY17-5856" fmla="*/ 1187450 h 3588041"/>
                <a:gd name="connsiteX18-5857" fmla="*/ 1375468 w 1432618"/>
                <a:gd name="connsiteY18-5858" fmla="*/ 1171575 h 3588041"/>
                <a:gd name="connsiteX19-5859" fmla="*/ 1108768 w 1432618"/>
                <a:gd name="connsiteY19-5860" fmla="*/ 1254125 h 3588041"/>
                <a:gd name="connsiteX20-5861" fmla="*/ 889693 w 1432618"/>
                <a:gd name="connsiteY20-5862" fmla="*/ 1527175 h 3588041"/>
                <a:gd name="connsiteX21-5863" fmla="*/ 835718 w 1432618"/>
                <a:gd name="connsiteY21-5864" fmla="*/ 1895475 h 3588041"/>
                <a:gd name="connsiteX22-5865" fmla="*/ 1003993 w 1432618"/>
                <a:gd name="connsiteY22-5866" fmla="*/ 2308225 h 3588041"/>
                <a:gd name="connsiteX23-5867" fmla="*/ 896043 w 1432618"/>
                <a:gd name="connsiteY23-5868" fmla="*/ 2578100 h 3588041"/>
                <a:gd name="connsiteX24-5869" fmla="*/ 1213543 w 1432618"/>
                <a:gd name="connsiteY24-5870" fmla="*/ 2533650 h 3588041"/>
                <a:gd name="connsiteX25-5871" fmla="*/ 1432618 w 1432618"/>
                <a:gd name="connsiteY25-5872" fmla="*/ 2626519 h 3588041"/>
                <a:gd name="connsiteX26-5873" fmla="*/ 1188143 w 1432618"/>
                <a:gd name="connsiteY26-5874" fmla="*/ 2590800 h 3588041"/>
                <a:gd name="connsiteX27-5875" fmla="*/ 832543 w 1432618"/>
                <a:gd name="connsiteY27-5876" fmla="*/ 2733675 h 3588041"/>
                <a:gd name="connsiteX28-5877" fmla="*/ 689668 w 1432618"/>
                <a:gd name="connsiteY28-5878" fmla="*/ 3086100 h 3588041"/>
                <a:gd name="connsiteX29-5879" fmla="*/ 918268 w 1432618"/>
                <a:gd name="connsiteY29-5880" fmla="*/ 3419475 h 3588041"/>
                <a:gd name="connsiteX30-5881" fmla="*/ 1016693 w 1432618"/>
                <a:gd name="connsiteY30-5882" fmla="*/ 3581400 h 3588041"/>
                <a:gd name="connsiteX0-5883" fmla="*/ 1016693 w 1432618"/>
                <a:gd name="connsiteY0-5884" fmla="*/ 3581400 h 3588041"/>
                <a:gd name="connsiteX1-5885" fmla="*/ 591243 w 1432618"/>
                <a:gd name="connsiteY1-5886" fmla="*/ 3587750 h 3588041"/>
                <a:gd name="connsiteX2-5887" fmla="*/ 394393 w 1432618"/>
                <a:gd name="connsiteY2-5888" fmla="*/ 3076575 h 3588041"/>
                <a:gd name="connsiteX3-5889" fmla="*/ 746818 w 1432618"/>
                <a:gd name="connsiteY3-5890" fmla="*/ 2381250 h 3588041"/>
                <a:gd name="connsiteX4-5891" fmla="*/ 560128 w 1432618"/>
                <a:gd name="connsiteY4-5892" fmla="*/ 1922145 h 3588041"/>
                <a:gd name="connsiteX5-5893" fmla="*/ 58 w 1432618"/>
                <a:gd name="connsiteY5-5894" fmla="*/ 1870710 h 3588041"/>
                <a:gd name="connsiteX6-5895" fmla="*/ 394393 w 1432618"/>
                <a:gd name="connsiteY6-5896" fmla="*/ 1743075 h 3588041"/>
                <a:gd name="connsiteX7-5897" fmla="*/ 642043 w 1432618"/>
                <a:gd name="connsiteY7-5898" fmla="*/ 1876425 h 3588041"/>
                <a:gd name="connsiteX8-5899" fmla="*/ 823018 w 1432618"/>
                <a:gd name="connsiteY8-5900" fmla="*/ 1333500 h 3588041"/>
                <a:gd name="connsiteX9-5901" fmla="*/ 763487 w 1432618"/>
                <a:gd name="connsiteY9-5902" fmla="*/ 823913 h 3588041"/>
                <a:gd name="connsiteX10-5903" fmla="*/ 388043 w 1432618"/>
                <a:gd name="connsiteY10-5904" fmla="*/ 695325 h 3588041"/>
                <a:gd name="connsiteX11-5905" fmla="*/ 781744 w 1432618"/>
                <a:gd name="connsiteY11-5906" fmla="*/ 724693 h 3588041"/>
                <a:gd name="connsiteX12-5907" fmla="*/ 799206 w 1432618"/>
                <a:gd name="connsiteY12-5908" fmla="*/ 441325 h 3588041"/>
                <a:gd name="connsiteX13-5909" fmla="*/ 886518 w 1432618"/>
                <a:gd name="connsiteY13-5910" fmla="*/ 0 h 3588041"/>
                <a:gd name="connsiteX14-5911" fmla="*/ 857943 w 1432618"/>
                <a:gd name="connsiteY14-5912" fmla="*/ 679450 h 3588041"/>
                <a:gd name="connsiteX15-5913" fmla="*/ 921443 w 1432618"/>
                <a:gd name="connsiteY15-5914" fmla="*/ 1047750 h 3588041"/>
                <a:gd name="connsiteX16-5915" fmla="*/ 930968 w 1432618"/>
                <a:gd name="connsiteY16-5916" fmla="*/ 1295400 h 3588041"/>
                <a:gd name="connsiteX17-5917" fmla="*/ 1102418 w 1432618"/>
                <a:gd name="connsiteY17-5918" fmla="*/ 1187450 h 3588041"/>
                <a:gd name="connsiteX18-5919" fmla="*/ 1375468 w 1432618"/>
                <a:gd name="connsiteY18-5920" fmla="*/ 1171575 h 3588041"/>
                <a:gd name="connsiteX19-5921" fmla="*/ 1108768 w 1432618"/>
                <a:gd name="connsiteY19-5922" fmla="*/ 1254125 h 3588041"/>
                <a:gd name="connsiteX20-5923" fmla="*/ 889693 w 1432618"/>
                <a:gd name="connsiteY20-5924" fmla="*/ 1527175 h 3588041"/>
                <a:gd name="connsiteX21-5925" fmla="*/ 835718 w 1432618"/>
                <a:gd name="connsiteY21-5926" fmla="*/ 1895475 h 3588041"/>
                <a:gd name="connsiteX22-5927" fmla="*/ 1003993 w 1432618"/>
                <a:gd name="connsiteY22-5928" fmla="*/ 2308225 h 3588041"/>
                <a:gd name="connsiteX23-5929" fmla="*/ 896043 w 1432618"/>
                <a:gd name="connsiteY23-5930" fmla="*/ 2578100 h 3588041"/>
                <a:gd name="connsiteX24-5931" fmla="*/ 1213543 w 1432618"/>
                <a:gd name="connsiteY24-5932" fmla="*/ 2533650 h 3588041"/>
                <a:gd name="connsiteX25-5933" fmla="*/ 1432618 w 1432618"/>
                <a:gd name="connsiteY25-5934" fmla="*/ 2626519 h 3588041"/>
                <a:gd name="connsiteX26-5935" fmla="*/ 1188143 w 1432618"/>
                <a:gd name="connsiteY26-5936" fmla="*/ 2590800 h 3588041"/>
                <a:gd name="connsiteX27-5937" fmla="*/ 832543 w 1432618"/>
                <a:gd name="connsiteY27-5938" fmla="*/ 2733675 h 3588041"/>
                <a:gd name="connsiteX28-5939" fmla="*/ 689668 w 1432618"/>
                <a:gd name="connsiteY28-5940" fmla="*/ 3086100 h 3588041"/>
                <a:gd name="connsiteX29-5941" fmla="*/ 918268 w 1432618"/>
                <a:gd name="connsiteY29-5942" fmla="*/ 3419475 h 3588041"/>
                <a:gd name="connsiteX30-5943" fmla="*/ 1016693 w 1432618"/>
                <a:gd name="connsiteY30-5944" fmla="*/ 3581400 h 3588041"/>
                <a:gd name="connsiteX0-5945" fmla="*/ 1016635 w 1432560"/>
                <a:gd name="connsiteY0-5946" fmla="*/ 3581400 h 3588041"/>
                <a:gd name="connsiteX1-5947" fmla="*/ 591185 w 1432560"/>
                <a:gd name="connsiteY1-5948" fmla="*/ 3587750 h 3588041"/>
                <a:gd name="connsiteX2-5949" fmla="*/ 394335 w 1432560"/>
                <a:gd name="connsiteY2-5950" fmla="*/ 3076575 h 3588041"/>
                <a:gd name="connsiteX3-5951" fmla="*/ 746760 w 1432560"/>
                <a:gd name="connsiteY3-5952" fmla="*/ 2381250 h 3588041"/>
                <a:gd name="connsiteX4-5953" fmla="*/ 560070 w 1432560"/>
                <a:gd name="connsiteY4-5954" fmla="*/ 1922145 h 3588041"/>
                <a:gd name="connsiteX5-5955" fmla="*/ 0 w 1432560"/>
                <a:gd name="connsiteY5-5956" fmla="*/ 1870710 h 3588041"/>
                <a:gd name="connsiteX6-5957" fmla="*/ 394335 w 1432560"/>
                <a:gd name="connsiteY6-5958" fmla="*/ 1743075 h 3588041"/>
                <a:gd name="connsiteX7-5959" fmla="*/ 641985 w 1432560"/>
                <a:gd name="connsiteY7-5960" fmla="*/ 1876425 h 3588041"/>
                <a:gd name="connsiteX8-5961" fmla="*/ 822960 w 1432560"/>
                <a:gd name="connsiteY8-5962" fmla="*/ 1333500 h 3588041"/>
                <a:gd name="connsiteX9-5963" fmla="*/ 763429 w 1432560"/>
                <a:gd name="connsiteY9-5964" fmla="*/ 823913 h 3588041"/>
                <a:gd name="connsiteX10-5965" fmla="*/ 387985 w 1432560"/>
                <a:gd name="connsiteY10-5966" fmla="*/ 695325 h 3588041"/>
                <a:gd name="connsiteX11-5967" fmla="*/ 781686 w 1432560"/>
                <a:gd name="connsiteY11-5968" fmla="*/ 724693 h 3588041"/>
                <a:gd name="connsiteX12-5969" fmla="*/ 799148 w 1432560"/>
                <a:gd name="connsiteY12-5970" fmla="*/ 441325 h 3588041"/>
                <a:gd name="connsiteX13-5971" fmla="*/ 886460 w 1432560"/>
                <a:gd name="connsiteY13-5972" fmla="*/ 0 h 3588041"/>
                <a:gd name="connsiteX14-5973" fmla="*/ 857885 w 1432560"/>
                <a:gd name="connsiteY14-5974" fmla="*/ 679450 h 3588041"/>
                <a:gd name="connsiteX15-5975" fmla="*/ 921385 w 1432560"/>
                <a:gd name="connsiteY15-5976" fmla="*/ 1047750 h 3588041"/>
                <a:gd name="connsiteX16-5977" fmla="*/ 930910 w 1432560"/>
                <a:gd name="connsiteY16-5978" fmla="*/ 1295400 h 3588041"/>
                <a:gd name="connsiteX17-5979" fmla="*/ 1102360 w 1432560"/>
                <a:gd name="connsiteY17-5980" fmla="*/ 1187450 h 3588041"/>
                <a:gd name="connsiteX18-5981" fmla="*/ 1375410 w 1432560"/>
                <a:gd name="connsiteY18-5982" fmla="*/ 1171575 h 3588041"/>
                <a:gd name="connsiteX19-5983" fmla="*/ 1108710 w 1432560"/>
                <a:gd name="connsiteY19-5984" fmla="*/ 1254125 h 3588041"/>
                <a:gd name="connsiteX20-5985" fmla="*/ 889635 w 1432560"/>
                <a:gd name="connsiteY20-5986" fmla="*/ 1527175 h 3588041"/>
                <a:gd name="connsiteX21-5987" fmla="*/ 835660 w 1432560"/>
                <a:gd name="connsiteY21-5988" fmla="*/ 1895475 h 3588041"/>
                <a:gd name="connsiteX22-5989" fmla="*/ 1003935 w 1432560"/>
                <a:gd name="connsiteY22-5990" fmla="*/ 2308225 h 3588041"/>
                <a:gd name="connsiteX23-5991" fmla="*/ 895985 w 1432560"/>
                <a:gd name="connsiteY23-5992" fmla="*/ 2578100 h 3588041"/>
                <a:gd name="connsiteX24-5993" fmla="*/ 1213485 w 1432560"/>
                <a:gd name="connsiteY24-5994" fmla="*/ 2533650 h 3588041"/>
                <a:gd name="connsiteX25-5995" fmla="*/ 1432560 w 1432560"/>
                <a:gd name="connsiteY25-5996" fmla="*/ 2626519 h 3588041"/>
                <a:gd name="connsiteX26-5997" fmla="*/ 1188085 w 1432560"/>
                <a:gd name="connsiteY26-5998" fmla="*/ 2590800 h 3588041"/>
                <a:gd name="connsiteX27-5999" fmla="*/ 832485 w 1432560"/>
                <a:gd name="connsiteY27-6000" fmla="*/ 2733675 h 3588041"/>
                <a:gd name="connsiteX28-6001" fmla="*/ 689610 w 1432560"/>
                <a:gd name="connsiteY28-6002" fmla="*/ 3086100 h 3588041"/>
                <a:gd name="connsiteX29-6003" fmla="*/ 918210 w 1432560"/>
                <a:gd name="connsiteY29-6004" fmla="*/ 3419475 h 3588041"/>
                <a:gd name="connsiteX30-6005" fmla="*/ 1016635 w 1432560"/>
                <a:gd name="connsiteY30-6006" fmla="*/ 3581400 h 3588041"/>
                <a:gd name="connsiteX0-6007" fmla="*/ 1016635 w 1432560"/>
                <a:gd name="connsiteY0-6008" fmla="*/ 3581400 h 3588041"/>
                <a:gd name="connsiteX1-6009" fmla="*/ 591185 w 1432560"/>
                <a:gd name="connsiteY1-6010" fmla="*/ 3587750 h 3588041"/>
                <a:gd name="connsiteX2-6011" fmla="*/ 394335 w 1432560"/>
                <a:gd name="connsiteY2-6012" fmla="*/ 3076575 h 3588041"/>
                <a:gd name="connsiteX3-6013" fmla="*/ 746760 w 1432560"/>
                <a:gd name="connsiteY3-6014" fmla="*/ 2381250 h 3588041"/>
                <a:gd name="connsiteX4-6015" fmla="*/ 560070 w 1432560"/>
                <a:gd name="connsiteY4-6016" fmla="*/ 1922145 h 3588041"/>
                <a:gd name="connsiteX5-6017" fmla="*/ 0 w 1432560"/>
                <a:gd name="connsiteY5-6018" fmla="*/ 1870710 h 3588041"/>
                <a:gd name="connsiteX6-6019" fmla="*/ 394335 w 1432560"/>
                <a:gd name="connsiteY6-6020" fmla="*/ 1743075 h 3588041"/>
                <a:gd name="connsiteX7-6021" fmla="*/ 641985 w 1432560"/>
                <a:gd name="connsiteY7-6022" fmla="*/ 1876425 h 3588041"/>
                <a:gd name="connsiteX8-6023" fmla="*/ 822960 w 1432560"/>
                <a:gd name="connsiteY8-6024" fmla="*/ 1333500 h 3588041"/>
                <a:gd name="connsiteX9-6025" fmla="*/ 763429 w 1432560"/>
                <a:gd name="connsiteY9-6026" fmla="*/ 823913 h 3588041"/>
                <a:gd name="connsiteX10-6027" fmla="*/ 387985 w 1432560"/>
                <a:gd name="connsiteY10-6028" fmla="*/ 695325 h 3588041"/>
                <a:gd name="connsiteX11-6029" fmla="*/ 781686 w 1432560"/>
                <a:gd name="connsiteY11-6030" fmla="*/ 724693 h 3588041"/>
                <a:gd name="connsiteX12-6031" fmla="*/ 799148 w 1432560"/>
                <a:gd name="connsiteY12-6032" fmla="*/ 441325 h 3588041"/>
                <a:gd name="connsiteX13-6033" fmla="*/ 886460 w 1432560"/>
                <a:gd name="connsiteY13-6034" fmla="*/ 0 h 3588041"/>
                <a:gd name="connsiteX14-6035" fmla="*/ 857885 w 1432560"/>
                <a:gd name="connsiteY14-6036" fmla="*/ 679450 h 3588041"/>
                <a:gd name="connsiteX15-6037" fmla="*/ 921385 w 1432560"/>
                <a:gd name="connsiteY15-6038" fmla="*/ 1047750 h 3588041"/>
                <a:gd name="connsiteX16-6039" fmla="*/ 930910 w 1432560"/>
                <a:gd name="connsiteY16-6040" fmla="*/ 1295400 h 3588041"/>
                <a:gd name="connsiteX17-6041" fmla="*/ 1102360 w 1432560"/>
                <a:gd name="connsiteY17-6042" fmla="*/ 1187450 h 3588041"/>
                <a:gd name="connsiteX18-6043" fmla="*/ 1375410 w 1432560"/>
                <a:gd name="connsiteY18-6044" fmla="*/ 1171575 h 3588041"/>
                <a:gd name="connsiteX19-6045" fmla="*/ 1108710 w 1432560"/>
                <a:gd name="connsiteY19-6046" fmla="*/ 1254125 h 3588041"/>
                <a:gd name="connsiteX20-6047" fmla="*/ 889635 w 1432560"/>
                <a:gd name="connsiteY20-6048" fmla="*/ 1527175 h 3588041"/>
                <a:gd name="connsiteX21-6049" fmla="*/ 835660 w 1432560"/>
                <a:gd name="connsiteY21-6050" fmla="*/ 1895475 h 3588041"/>
                <a:gd name="connsiteX22-6051" fmla="*/ 1003935 w 1432560"/>
                <a:gd name="connsiteY22-6052" fmla="*/ 2308225 h 3588041"/>
                <a:gd name="connsiteX23-6053" fmla="*/ 895985 w 1432560"/>
                <a:gd name="connsiteY23-6054" fmla="*/ 2578100 h 3588041"/>
                <a:gd name="connsiteX24-6055" fmla="*/ 1213485 w 1432560"/>
                <a:gd name="connsiteY24-6056" fmla="*/ 2533650 h 3588041"/>
                <a:gd name="connsiteX25-6057" fmla="*/ 1432560 w 1432560"/>
                <a:gd name="connsiteY25-6058" fmla="*/ 2626519 h 3588041"/>
                <a:gd name="connsiteX26-6059" fmla="*/ 1188085 w 1432560"/>
                <a:gd name="connsiteY26-6060" fmla="*/ 2590800 h 3588041"/>
                <a:gd name="connsiteX27-6061" fmla="*/ 832485 w 1432560"/>
                <a:gd name="connsiteY27-6062" fmla="*/ 2733675 h 3588041"/>
                <a:gd name="connsiteX28-6063" fmla="*/ 689610 w 1432560"/>
                <a:gd name="connsiteY28-6064" fmla="*/ 3086100 h 3588041"/>
                <a:gd name="connsiteX29-6065" fmla="*/ 918210 w 1432560"/>
                <a:gd name="connsiteY29-6066" fmla="*/ 3419475 h 3588041"/>
                <a:gd name="connsiteX30-6067" fmla="*/ 1016635 w 1432560"/>
                <a:gd name="connsiteY30-6068" fmla="*/ 3581400 h 3588041"/>
                <a:gd name="connsiteX0-6069" fmla="*/ 1016635 w 1432560"/>
                <a:gd name="connsiteY0-6070" fmla="*/ 3581400 h 3588041"/>
                <a:gd name="connsiteX1-6071" fmla="*/ 591185 w 1432560"/>
                <a:gd name="connsiteY1-6072" fmla="*/ 3587750 h 3588041"/>
                <a:gd name="connsiteX2-6073" fmla="*/ 394335 w 1432560"/>
                <a:gd name="connsiteY2-6074" fmla="*/ 3076575 h 3588041"/>
                <a:gd name="connsiteX3-6075" fmla="*/ 746760 w 1432560"/>
                <a:gd name="connsiteY3-6076" fmla="*/ 2381250 h 3588041"/>
                <a:gd name="connsiteX4-6077" fmla="*/ 560070 w 1432560"/>
                <a:gd name="connsiteY4-6078" fmla="*/ 1922145 h 3588041"/>
                <a:gd name="connsiteX5-6079" fmla="*/ 0 w 1432560"/>
                <a:gd name="connsiteY5-6080" fmla="*/ 1870710 h 3588041"/>
                <a:gd name="connsiteX6-6081" fmla="*/ 394335 w 1432560"/>
                <a:gd name="connsiteY6-6082" fmla="*/ 1743075 h 3588041"/>
                <a:gd name="connsiteX7-6083" fmla="*/ 641985 w 1432560"/>
                <a:gd name="connsiteY7-6084" fmla="*/ 1876425 h 3588041"/>
                <a:gd name="connsiteX8-6085" fmla="*/ 822960 w 1432560"/>
                <a:gd name="connsiteY8-6086" fmla="*/ 1333500 h 3588041"/>
                <a:gd name="connsiteX9-6087" fmla="*/ 763429 w 1432560"/>
                <a:gd name="connsiteY9-6088" fmla="*/ 823913 h 3588041"/>
                <a:gd name="connsiteX10-6089" fmla="*/ 387985 w 1432560"/>
                <a:gd name="connsiteY10-6090" fmla="*/ 695325 h 3588041"/>
                <a:gd name="connsiteX11-6091" fmla="*/ 781686 w 1432560"/>
                <a:gd name="connsiteY11-6092" fmla="*/ 724693 h 3588041"/>
                <a:gd name="connsiteX12-6093" fmla="*/ 799148 w 1432560"/>
                <a:gd name="connsiteY12-6094" fmla="*/ 441325 h 3588041"/>
                <a:gd name="connsiteX13-6095" fmla="*/ 886460 w 1432560"/>
                <a:gd name="connsiteY13-6096" fmla="*/ 0 h 3588041"/>
                <a:gd name="connsiteX14-6097" fmla="*/ 857885 w 1432560"/>
                <a:gd name="connsiteY14-6098" fmla="*/ 679450 h 3588041"/>
                <a:gd name="connsiteX15-6099" fmla="*/ 921385 w 1432560"/>
                <a:gd name="connsiteY15-6100" fmla="*/ 1047750 h 3588041"/>
                <a:gd name="connsiteX16-6101" fmla="*/ 930910 w 1432560"/>
                <a:gd name="connsiteY16-6102" fmla="*/ 1295400 h 3588041"/>
                <a:gd name="connsiteX17-6103" fmla="*/ 1102360 w 1432560"/>
                <a:gd name="connsiteY17-6104" fmla="*/ 1187450 h 3588041"/>
                <a:gd name="connsiteX18-6105" fmla="*/ 1375410 w 1432560"/>
                <a:gd name="connsiteY18-6106" fmla="*/ 1171575 h 3588041"/>
                <a:gd name="connsiteX19-6107" fmla="*/ 1108710 w 1432560"/>
                <a:gd name="connsiteY19-6108" fmla="*/ 1254125 h 3588041"/>
                <a:gd name="connsiteX20-6109" fmla="*/ 889635 w 1432560"/>
                <a:gd name="connsiteY20-6110" fmla="*/ 1527175 h 3588041"/>
                <a:gd name="connsiteX21-6111" fmla="*/ 835660 w 1432560"/>
                <a:gd name="connsiteY21-6112" fmla="*/ 1895475 h 3588041"/>
                <a:gd name="connsiteX22-6113" fmla="*/ 1003935 w 1432560"/>
                <a:gd name="connsiteY22-6114" fmla="*/ 2308225 h 3588041"/>
                <a:gd name="connsiteX23-6115" fmla="*/ 895985 w 1432560"/>
                <a:gd name="connsiteY23-6116" fmla="*/ 2578100 h 3588041"/>
                <a:gd name="connsiteX24-6117" fmla="*/ 1213485 w 1432560"/>
                <a:gd name="connsiteY24-6118" fmla="*/ 2533650 h 3588041"/>
                <a:gd name="connsiteX25-6119" fmla="*/ 1432560 w 1432560"/>
                <a:gd name="connsiteY25-6120" fmla="*/ 2626519 h 3588041"/>
                <a:gd name="connsiteX26-6121" fmla="*/ 1188085 w 1432560"/>
                <a:gd name="connsiteY26-6122" fmla="*/ 2590800 h 3588041"/>
                <a:gd name="connsiteX27-6123" fmla="*/ 832485 w 1432560"/>
                <a:gd name="connsiteY27-6124" fmla="*/ 2733675 h 3588041"/>
                <a:gd name="connsiteX28-6125" fmla="*/ 689610 w 1432560"/>
                <a:gd name="connsiteY28-6126" fmla="*/ 3086100 h 3588041"/>
                <a:gd name="connsiteX29-6127" fmla="*/ 918210 w 1432560"/>
                <a:gd name="connsiteY29-6128" fmla="*/ 3419475 h 3588041"/>
                <a:gd name="connsiteX30-6129" fmla="*/ 1016635 w 1432560"/>
                <a:gd name="connsiteY30-6130" fmla="*/ 3581400 h 3588041"/>
                <a:gd name="connsiteX0-6131" fmla="*/ 1016635 w 1432560"/>
                <a:gd name="connsiteY0-6132" fmla="*/ 3581400 h 3588041"/>
                <a:gd name="connsiteX1-6133" fmla="*/ 591185 w 1432560"/>
                <a:gd name="connsiteY1-6134" fmla="*/ 3587750 h 3588041"/>
                <a:gd name="connsiteX2-6135" fmla="*/ 394335 w 1432560"/>
                <a:gd name="connsiteY2-6136" fmla="*/ 3076575 h 3588041"/>
                <a:gd name="connsiteX3-6137" fmla="*/ 746760 w 1432560"/>
                <a:gd name="connsiteY3-6138" fmla="*/ 2381250 h 3588041"/>
                <a:gd name="connsiteX4-6139" fmla="*/ 560070 w 1432560"/>
                <a:gd name="connsiteY4-6140" fmla="*/ 1922145 h 3588041"/>
                <a:gd name="connsiteX5-6141" fmla="*/ 0 w 1432560"/>
                <a:gd name="connsiteY5-6142" fmla="*/ 1870710 h 3588041"/>
                <a:gd name="connsiteX6-6143" fmla="*/ 394335 w 1432560"/>
                <a:gd name="connsiteY6-6144" fmla="*/ 1743075 h 3588041"/>
                <a:gd name="connsiteX7-6145" fmla="*/ 641985 w 1432560"/>
                <a:gd name="connsiteY7-6146" fmla="*/ 1876425 h 3588041"/>
                <a:gd name="connsiteX8-6147" fmla="*/ 822960 w 1432560"/>
                <a:gd name="connsiteY8-6148" fmla="*/ 1333500 h 3588041"/>
                <a:gd name="connsiteX9-6149" fmla="*/ 763429 w 1432560"/>
                <a:gd name="connsiteY9-6150" fmla="*/ 823913 h 3588041"/>
                <a:gd name="connsiteX10-6151" fmla="*/ 387985 w 1432560"/>
                <a:gd name="connsiteY10-6152" fmla="*/ 695325 h 3588041"/>
                <a:gd name="connsiteX11-6153" fmla="*/ 781686 w 1432560"/>
                <a:gd name="connsiteY11-6154" fmla="*/ 724693 h 3588041"/>
                <a:gd name="connsiteX12-6155" fmla="*/ 799148 w 1432560"/>
                <a:gd name="connsiteY12-6156" fmla="*/ 441325 h 3588041"/>
                <a:gd name="connsiteX13-6157" fmla="*/ 886460 w 1432560"/>
                <a:gd name="connsiteY13-6158" fmla="*/ 0 h 3588041"/>
                <a:gd name="connsiteX14-6159" fmla="*/ 857885 w 1432560"/>
                <a:gd name="connsiteY14-6160" fmla="*/ 679450 h 3588041"/>
                <a:gd name="connsiteX15-6161" fmla="*/ 921385 w 1432560"/>
                <a:gd name="connsiteY15-6162" fmla="*/ 1047750 h 3588041"/>
                <a:gd name="connsiteX16-6163" fmla="*/ 930910 w 1432560"/>
                <a:gd name="connsiteY16-6164" fmla="*/ 1295400 h 3588041"/>
                <a:gd name="connsiteX17-6165" fmla="*/ 1102360 w 1432560"/>
                <a:gd name="connsiteY17-6166" fmla="*/ 1187450 h 3588041"/>
                <a:gd name="connsiteX18-6167" fmla="*/ 1375410 w 1432560"/>
                <a:gd name="connsiteY18-6168" fmla="*/ 1171575 h 3588041"/>
                <a:gd name="connsiteX19-6169" fmla="*/ 1108710 w 1432560"/>
                <a:gd name="connsiteY19-6170" fmla="*/ 1254125 h 3588041"/>
                <a:gd name="connsiteX20-6171" fmla="*/ 889635 w 1432560"/>
                <a:gd name="connsiteY20-6172" fmla="*/ 1527175 h 3588041"/>
                <a:gd name="connsiteX21-6173" fmla="*/ 835660 w 1432560"/>
                <a:gd name="connsiteY21-6174" fmla="*/ 1895475 h 3588041"/>
                <a:gd name="connsiteX22-6175" fmla="*/ 1003935 w 1432560"/>
                <a:gd name="connsiteY22-6176" fmla="*/ 2308225 h 3588041"/>
                <a:gd name="connsiteX23-6177" fmla="*/ 895985 w 1432560"/>
                <a:gd name="connsiteY23-6178" fmla="*/ 2578100 h 3588041"/>
                <a:gd name="connsiteX24-6179" fmla="*/ 1213485 w 1432560"/>
                <a:gd name="connsiteY24-6180" fmla="*/ 2533650 h 3588041"/>
                <a:gd name="connsiteX25-6181" fmla="*/ 1432560 w 1432560"/>
                <a:gd name="connsiteY25-6182" fmla="*/ 2626519 h 3588041"/>
                <a:gd name="connsiteX26-6183" fmla="*/ 1188085 w 1432560"/>
                <a:gd name="connsiteY26-6184" fmla="*/ 2590800 h 3588041"/>
                <a:gd name="connsiteX27-6185" fmla="*/ 832485 w 1432560"/>
                <a:gd name="connsiteY27-6186" fmla="*/ 2733675 h 3588041"/>
                <a:gd name="connsiteX28-6187" fmla="*/ 689610 w 1432560"/>
                <a:gd name="connsiteY28-6188" fmla="*/ 3086100 h 3588041"/>
                <a:gd name="connsiteX29-6189" fmla="*/ 918210 w 1432560"/>
                <a:gd name="connsiteY29-6190" fmla="*/ 3419475 h 3588041"/>
                <a:gd name="connsiteX30-6191" fmla="*/ 1016635 w 1432560"/>
                <a:gd name="connsiteY30-6192" fmla="*/ 3581400 h 3588041"/>
                <a:gd name="connsiteX0-6193" fmla="*/ 1016635 w 1432560"/>
                <a:gd name="connsiteY0-6194" fmla="*/ 3581400 h 3588041"/>
                <a:gd name="connsiteX1-6195" fmla="*/ 591185 w 1432560"/>
                <a:gd name="connsiteY1-6196" fmla="*/ 3587750 h 3588041"/>
                <a:gd name="connsiteX2-6197" fmla="*/ 394335 w 1432560"/>
                <a:gd name="connsiteY2-6198" fmla="*/ 3076575 h 3588041"/>
                <a:gd name="connsiteX3-6199" fmla="*/ 746760 w 1432560"/>
                <a:gd name="connsiteY3-6200" fmla="*/ 2381250 h 3588041"/>
                <a:gd name="connsiteX4-6201" fmla="*/ 560070 w 1432560"/>
                <a:gd name="connsiteY4-6202" fmla="*/ 1922145 h 3588041"/>
                <a:gd name="connsiteX5-6203" fmla="*/ 0 w 1432560"/>
                <a:gd name="connsiteY5-6204" fmla="*/ 1870710 h 3588041"/>
                <a:gd name="connsiteX6-6205" fmla="*/ 394335 w 1432560"/>
                <a:gd name="connsiteY6-6206" fmla="*/ 1743075 h 3588041"/>
                <a:gd name="connsiteX7-6207" fmla="*/ 641985 w 1432560"/>
                <a:gd name="connsiteY7-6208" fmla="*/ 1876425 h 3588041"/>
                <a:gd name="connsiteX8-6209" fmla="*/ 822960 w 1432560"/>
                <a:gd name="connsiteY8-6210" fmla="*/ 1333500 h 3588041"/>
                <a:gd name="connsiteX9-6211" fmla="*/ 763429 w 1432560"/>
                <a:gd name="connsiteY9-6212" fmla="*/ 823913 h 3588041"/>
                <a:gd name="connsiteX10-6213" fmla="*/ 387985 w 1432560"/>
                <a:gd name="connsiteY10-6214" fmla="*/ 695325 h 3588041"/>
                <a:gd name="connsiteX11-6215" fmla="*/ 781686 w 1432560"/>
                <a:gd name="connsiteY11-6216" fmla="*/ 724693 h 3588041"/>
                <a:gd name="connsiteX12-6217" fmla="*/ 799148 w 1432560"/>
                <a:gd name="connsiteY12-6218" fmla="*/ 441325 h 3588041"/>
                <a:gd name="connsiteX13-6219" fmla="*/ 886460 w 1432560"/>
                <a:gd name="connsiteY13-6220" fmla="*/ 0 h 3588041"/>
                <a:gd name="connsiteX14-6221" fmla="*/ 857885 w 1432560"/>
                <a:gd name="connsiteY14-6222" fmla="*/ 679450 h 3588041"/>
                <a:gd name="connsiteX15-6223" fmla="*/ 921385 w 1432560"/>
                <a:gd name="connsiteY15-6224" fmla="*/ 1047750 h 3588041"/>
                <a:gd name="connsiteX16-6225" fmla="*/ 930910 w 1432560"/>
                <a:gd name="connsiteY16-6226" fmla="*/ 1295400 h 3588041"/>
                <a:gd name="connsiteX17-6227" fmla="*/ 1102360 w 1432560"/>
                <a:gd name="connsiteY17-6228" fmla="*/ 1187450 h 3588041"/>
                <a:gd name="connsiteX18-6229" fmla="*/ 1375410 w 1432560"/>
                <a:gd name="connsiteY18-6230" fmla="*/ 1171575 h 3588041"/>
                <a:gd name="connsiteX19-6231" fmla="*/ 1108710 w 1432560"/>
                <a:gd name="connsiteY19-6232" fmla="*/ 1254125 h 3588041"/>
                <a:gd name="connsiteX20-6233" fmla="*/ 889635 w 1432560"/>
                <a:gd name="connsiteY20-6234" fmla="*/ 1527175 h 3588041"/>
                <a:gd name="connsiteX21-6235" fmla="*/ 835660 w 1432560"/>
                <a:gd name="connsiteY21-6236" fmla="*/ 1895475 h 3588041"/>
                <a:gd name="connsiteX22-6237" fmla="*/ 1003935 w 1432560"/>
                <a:gd name="connsiteY22-6238" fmla="*/ 2308225 h 3588041"/>
                <a:gd name="connsiteX23-6239" fmla="*/ 895985 w 1432560"/>
                <a:gd name="connsiteY23-6240" fmla="*/ 2578100 h 3588041"/>
                <a:gd name="connsiteX24-6241" fmla="*/ 1213485 w 1432560"/>
                <a:gd name="connsiteY24-6242" fmla="*/ 2533650 h 3588041"/>
                <a:gd name="connsiteX25-6243" fmla="*/ 1432560 w 1432560"/>
                <a:gd name="connsiteY25-6244" fmla="*/ 2626519 h 3588041"/>
                <a:gd name="connsiteX26-6245" fmla="*/ 1188085 w 1432560"/>
                <a:gd name="connsiteY26-6246" fmla="*/ 2590800 h 3588041"/>
                <a:gd name="connsiteX27-6247" fmla="*/ 832485 w 1432560"/>
                <a:gd name="connsiteY27-6248" fmla="*/ 2733675 h 3588041"/>
                <a:gd name="connsiteX28-6249" fmla="*/ 689610 w 1432560"/>
                <a:gd name="connsiteY28-6250" fmla="*/ 3086100 h 3588041"/>
                <a:gd name="connsiteX29-6251" fmla="*/ 918210 w 1432560"/>
                <a:gd name="connsiteY29-6252" fmla="*/ 3419475 h 3588041"/>
                <a:gd name="connsiteX30-6253" fmla="*/ 1016635 w 1432560"/>
                <a:gd name="connsiteY30-6254" fmla="*/ 3581400 h 3588041"/>
                <a:gd name="connsiteX0-6255" fmla="*/ 1016635 w 1432560"/>
                <a:gd name="connsiteY0-6256" fmla="*/ 3581400 h 3588041"/>
                <a:gd name="connsiteX1-6257" fmla="*/ 591185 w 1432560"/>
                <a:gd name="connsiteY1-6258" fmla="*/ 3587750 h 3588041"/>
                <a:gd name="connsiteX2-6259" fmla="*/ 394335 w 1432560"/>
                <a:gd name="connsiteY2-6260" fmla="*/ 3076575 h 3588041"/>
                <a:gd name="connsiteX3-6261" fmla="*/ 746760 w 1432560"/>
                <a:gd name="connsiteY3-6262" fmla="*/ 2381250 h 3588041"/>
                <a:gd name="connsiteX4-6263" fmla="*/ 560070 w 1432560"/>
                <a:gd name="connsiteY4-6264" fmla="*/ 1922145 h 3588041"/>
                <a:gd name="connsiteX5-6265" fmla="*/ 0 w 1432560"/>
                <a:gd name="connsiteY5-6266" fmla="*/ 1870710 h 3588041"/>
                <a:gd name="connsiteX6-6267" fmla="*/ 400685 w 1432560"/>
                <a:gd name="connsiteY6-6268" fmla="*/ 1771650 h 3588041"/>
                <a:gd name="connsiteX7-6269" fmla="*/ 641985 w 1432560"/>
                <a:gd name="connsiteY7-6270" fmla="*/ 1876425 h 3588041"/>
                <a:gd name="connsiteX8-6271" fmla="*/ 822960 w 1432560"/>
                <a:gd name="connsiteY8-6272" fmla="*/ 1333500 h 3588041"/>
                <a:gd name="connsiteX9-6273" fmla="*/ 763429 w 1432560"/>
                <a:gd name="connsiteY9-6274" fmla="*/ 823913 h 3588041"/>
                <a:gd name="connsiteX10-6275" fmla="*/ 387985 w 1432560"/>
                <a:gd name="connsiteY10-6276" fmla="*/ 695325 h 3588041"/>
                <a:gd name="connsiteX11-6277" fmla="*/ 781686 w 1432560"/>
                <a:gd name="connsiteY11-6278" fmla="*/ 724693 h 3588041"/>
                <a:gd name="connsiteX12-6279" fmla="*/ 799148 w 1432560"/>
                <a:gd name="connsiteY12-6280" fmla="*/ 441325 h 3588041"/>
                <a:gd name="connsiteX13-6281" fmla="*/ 886460 w 1432560"/>
                <a:gd name="connsiteY13-6282" fmla="*/ 0 h 3588041"/>
                <a:gd name="connsiteX14-6283" fmla="*/ 857885 w 1432560"/>
                <a:gd name="connsiteY14-6284" fmla="*/ 679450 h 3588041"/>
                <a:gd name="connsiteX15-6285" fmla="*/ 921385 w 1432560"/>
                <a:gd name="connsiteY15-6286" fmla="*/ 1047750 h 3588041"/>
                <a:gd name="connsiteX16-6287" fmla="*/ 930910 w 1432560"/>
                <a:gd name="connsiteY16-6288" fmla="*/ 1295400 h 3588041"/>
                <a:gd name="connsiteX17-6289" fmla="*/ 1102360 w 1432560"/>
                <a:gd name="connsiteY17-6290" fmla="*/ 1187450 h 3588041"/>
                <a:gd name="connsiteX18-6291" fmla="*/ 1375410 w 1432560"/>
                <a:gd name="connsiteY18-6292" fmla="*/ 1171575 h 3588041"/>
                <a:gd name="connsiteX19-6293" fmla="*/ 1108710 w 1432560"/>
                <a:gd name="connsiteY19-6294" fmla="*/ 1254125 h 3588041"/>
                <a:gd name="connsiteX20-6295" fmla="*/ 889635 w 1432560"/>
                <a:gd name="connsiteY20-6296" fmla="*/ 1527175 h 3588041"/>
                <a:gd name="connsiteX21-6297" fmla="*/ 835660 w 1432560"/>
                <a:gd name="connsiteY21-6298" fmla="*/ 1895475 h 3588041"/>
                <a:gd name="connsiteX22-6299" fmla="*/ 1003935 w 1432560"/>
                <a:gd name="connsiteY22-6300" fmla="*/ 2308225 h 3588041"/>
                <a:gd name="connsiteX23-6301" fmla="*/ 895985 w 1432560"/>
                <a:gd name="connsiteY23-6302" fmla="*/ 2578100 h 3588041"/>
                <a:gd name="connsiteX24-6303" fmla="*/ 1213485 w 1432560"/>
                <a:gd name="connsiteY24-6304" fmla="*/ 2533650 h 3588041"/>
                <a:gd name="connsiteX25-6305" fmla="*/ 1432560 w 1432560"/>
                <a:gd name="connsiteY25-6306" fmla="*/ 2626519 h 3588041"/>
                <a:gd name="connsiteX26-6307" fmla="*/ 1188085 w 1432560"/>
                <a:gd name="connsiteY26-6308" fmla="*/ 2590800 h 3588041"/>
                <a:gd name="connsiteX27-6309" fmla="*/ 832485 w 1432560"/>
                <a:gd name="connsiteY27-6310" fmla="*/ 2733675 h 3588041"/>
                <a:gd name="connsiteX28-6311" fmla="*/ 689610 w 1432560"/>
                <a:gd name="connsiteY28-6312" fmla="*/ 3086100 h 3588041"/>
                <a:gd name="connsiteX29-6313" fmla="*/ 918210 w 1432560"/>
                <a:gd name="connsiteY29-6314" fmla="*/ 3419475 h 3588041"/>
                <a:gd name="connsiteX30-6315" fmla="*/ 1016635 w 1432560"/>
                <a:gd name="connsiteY30-6316" fmla="*/ 3581400 h 3588041"/>
                <a:gd name="connsiteX0-6317" fmla="*/ 1016635 w 1432560"/>
                <a:gd name="connsiteY0-6318" fmla="*/ 3581400 h 3588041"/>
                <a:gd name="connsiteX1-6319" fmla="*/ 591185 w 1432560"/>
                <a:gd name="connsiteY1-6320" fmla="*/ 3587750 h 3588041"/>
                <a:gd name="connsiteX2-6321" fmla="*/ 394335 w 1432560"/>
                <a:gd name="connsiteY2-6322" fmla="*/ 3076575 h 3588041"/>
                <a:gd name="connsiteX3-6323" fmla="*/ 746760 w 1432560"/>
                <a:gd name="connsiteY3-6324" fmla="*/ 2381250 h 3588041"/>
                <a:gd name="connsiteX4-6325" fmla="*/ 560070 w 1432560"/>
                <a:gd name="connsiteY4-6326" fmla="*/ 1922145 h 3588041"/>
                <a:gd name="connsiteX5-6327" fmla="*/ 0 w 1432560"/>
                <a:gd name="connsiteY5-6328" fmla="*/ 1870710 h 3588041"/>
                <a:gd name="connsiteX6-6329" fmla="*/ 400685 w 1432560"/>
                <a:gd name="connsiteY6-6330" fmla="*/ 1771650 h 3588041"/>
                <a:gd name="connsiteX7-6331" fmla="*/ 641985 w 1432560"/>
                <a:gd name="connsiteY7-6332" fmla="*/ 1876425 h 3588041"/>
                <a:gd name="connsiteX8-6333" fmla="*/ 822960 w 1432560"/>
                <a:gd name="connsiteY8-6334" fmla="*/ 1333500 h 3588041"/>
                <a:gd name="connsiteX9-6335" fmla="*/ 763429 w 1432560"/>
                <a:gd name="connsiteY9-6336" fmla="*/ 823913 h 3588041"/>
                <a:gd name="connsiteX10-6337" fmla="*/ 387985 w 1432560"/>
                <a:gd name="connsiteY10-6338" fmla="*/ 695325 h 3588041"/>
                <a:gd name="connsiteX11-6339" fmla="*/ 781686 w 1432560"/>
                <a:gd name="connsiteY11-6340" fmla="*/ 724693 h 3588041"/>
                <a:gd name="connsiteX12-6341" fmla="*/ 799148 w 1432560"/>
                <a:gd name="connsiteY12-6342" fmla="*/ 441325 h 3588041"/>
                <a:gd name="connsiteX13-6343" fmla="*/ 886460 w 1432560"/>
                <a:gd name="connsiteY13-6344" fmla="*/ 0 h 3588041"/>
                <a:gd name="connsiteX14-6345" fmla="*/ 857885 w 1432560"/>
                <a:gd name="connsiteY14-6346" fmla="*/ 679450 h 3588041"/>
                <a:gd name="connsiteX15-6347" fmla="*/ 921385 w 1432560"/>
                <a:gd name="connsiteY15-6348" fmla="*/ 1047750 h 3588041"/>
                <a:gd name="connsiteX16-6349" fmla="*/ 930910 w 1432560"/>
                <a:gd name="connsiteY16-6350" fmla="*/ 1295400 h 3588041"/>
                <a:gd name="connsiteX17-6351" fmla="*/ 1102360 w 1432560"/>
                <a:gd name="connsiteY17-6352" fmla="*/ 1187450 h 3588041"/>
                <a:gd name="connsiteX18-6353" fmla="*/ 1375410 w 1432560"/>
                <a:gd name="connsiteY18-6354" fmla="*/ 1171575 h 3588041"/>
                <a:gd name="connsiteX19-6355" fmla="*/ 1108710 w 1432560"/>
                <a:gd name="connsiteY19-6356" fmla="*/ 1254125 h 3588041"/>
                <a:gd name="connsiteX20-6357" fmla="*/ 889635 w 1432560"/>
                <a:gd name="connsiteY20-6358" fmla="*/ 1527175 h 3588041"/>
                <a:gd name="connsiteX21-6359" fmla="*/ 835660 w 1432560"/>
                <a:gd name="connsiteY21-6360" fmla="*/ 1895475 h 3588041"/>
                <a:gd name="connsiteX22-6361" fmla="*/ 1003935 w 1432560"/>
                <a:gd name="connsiteY22-6362" fmla="*/ 2308225 h 3588041"/>
                <a:gd name="connsiteX23-6363" fmla="*/ 895985 w 1432560"/>
                <a:gd name="connsiteY23-6364" fmla="*/ 2578100 h 3588041"/>
                <a:gd name="connsiteX24-6365" fmla="*/ 1213485 w 1432560"/>
                <a:gd name="connsiteY24-6366" fmla="*/ 2533650 h 3588041"/>
                <a:gd name="connsiteX25-6367" fmla="*/ 1432560 w 1432560"/>
                <a:gd name="connsiteY25-6368" fmla="*/ 2626519 h 3588041"/>
                <a:gd name="connsiteX26-6369" fmla="*/ 1188085 w 1432560"/>
                <a:gd name="connsiteY26-6370" fmla="*/ 2590800 h 3588041"/>
                <a:gd name="connsiteX27-6371" fmla="*/ 832485 w 1432560"/>
                <a:gd name="connsiteY27-6372" fmla="*/ 2733675 h 3588041"/>
                <a:gd name="connsiteX28-6373" fmla="*/ 689610 w 1432560"/>
                <a:gd name="connsiteY28-6374" fmla="*/ 3086100 h 3588041"/>
                <a:gd name="connsiteX29-6375" fmla="*/ 918210 w 1432560"/>
                <a:gd name="connsiteY29-6376" fmla="*/ 3419475 h 3588041"/>
                <a:gd name="connsiteX30-6377" fmla="*/ 1016635 w 1432560"/>
                <a:gd name="connsiteY30-6378" fmla="*/ 3581400 h 3588041"/>
                <a:gd name="connsiteX0-6379" fmla="*/ 1016635 w 1432560"/>
                <a:gd name="connsiteY0-6380" fmla="*/ 3581400 h 3588041"/>
                <a:gd name="connsiteX1-6381" fmla="*/ 591185 w 1432560"/>
                <a:gd name="connsiteY1-6382" fmla="*/ 3587750 h 3588041"/>
                <a:gd name="connsiteX2-6383" fmla="*/ 394335 w 1432560"/>
                <a:gd name="connsiteY2-6384" fmla="*/ 3076575 h 3588041"/>
                <a:gd name="connsiteX3-6385" fmla="*/ 746760 w 1432560"/>
                <a:gd name="connsiteY3-6386" fmla="*/ 2381250 h 3588041"/>
                <a:gd name="connsiteX4-6387" fmla="*/ 560070 w 1432560"/>
                <a:gd name="connsiteY4-6388" fmla="*/ 1922145 h 3588041"/>
                <a:gd name="connsiteX5-6389" fmla="*/ 0 w 1432560"/>
                <a:gd name="connsiteY5-6390" fmla="*/ 1870710 h 3588041"/>
                <a:gd name="connsiteX6-6391" fmla="*/ 422910 w 1432560"/>
                <a:gd name="connsiteY6-6392" fmla="*/ 1787525 h 3588041"/>
                <a:gd name="connsiteX7-6393" fmla="*/ 641985 w 1432560"/>
                <a:gd name="connsiteY7-6394" fmla="*/ 1876425 h 3588041"/>
                <a:gd name="connsiteX8-6395" fmla="*/ 822960 w 1432560"/>
                <a:gd name="connsiteY8-6396" fmla="*/ 1333500 h 3588041"/>
                <a:gd name="connsiteX9-6397" fmla="*/ 763429 w 1432560"/>
                <a:gd name="connsiteY9-6398" fmla="*/ 823913 h 3588041"/>
                <a:gd name="connsiteX10-6399" fmla="*/ 387985 w 1432560"/>
                <a:gd name="connsiteY10-6400" fmla="*/ 695325 h 3588041"/>
                <a:gd name="connsiteX11-6401" fmla="*/ 781686 w 1432560"/>
                <a:gd name="connsiteY11-6402" fmla="*/ 724693 h 3588041"/>
                <a:gd name="connsiteX12-6403" fmla="*/ 799148 w 1432560"/>
                <a:gd name="connsiteY12-6404" fmla="*/ 441325 h 3588041"/>
                <a:gd name="connsiteX13-6405" fmla="*/ 886460 w 1432560"/>
                <a:gd name="connsiteY13-6406" fmla="*/ 0 h 3588041"/>
                <a:gd name="connsiteX14-6407" fmla="*/ 857885 w 1432560"/>
                <a:gd name="connsiteY14-6408" fmla="*/ 679450 h 3588041"/>
                <a:gd name="connsiteX15-6409" fmla="*/ 921385 w 1432560"/>
                <a:gd name="connsiteY15-6410" fmla="*/ 1047750 h 3588041"/>
                <a:gd name="connsiteX16-6411" fmla="*/ 930910 w 1432560"/>
                <a:gd name="connsiteY16-6412" fmla="*/ 1295400 h 3588041"/>
                <a:gd name="connsiteX17-6413" fmla="*/ 1102360 w 1432560"/>
                <a:gd name="connsiteY17-6414" fmla="*/ 1187450 h 3588041"/>
                <a:gd name="connsiteX18-6415" fmla="*/ 1375410 w 1432560"/>
                <a:gd name="connsiteY18-6416" fmla="*/ 1171575 h 3588041"/>
                <a:gd name="connsiteX19-6417" fmla="*/ 1108710 w 1432560"/>
                <a:gd name="connsiteY19-6418" fmla="*/ 1254125 h 3588041"/>
                <a:gd name="connsiteX20-6419" fmla="*/ 889635 w 1432560"/>
                <a:gd name="connsiteY20-6420" fmla="*/ 1527175 h 3588041"/>
                <a:gd name="connsiteX21-6421" fmla="*/ 835660 w 1432560"/>
                <a:gd name="connsiteY21-6422" fmla="*/ 1895475 h 3588041"/>
                <a:gd name="connsiteX22-6423" fmla="*/ 1003935 w 1432560"/>
                <a:gd name="connsiteY22-6424" fmla="*/ 2308225 h 3588041"/>
                <a:gd name="connsiteX23-6425" fmla="*/ 895985 w 1432560"/>
                <a:gd name="connsiteY23-6426" fmla="*/ 2578100 h 3588041"/>
                <a:gd name="connsiteX24-6427" fmla="*/ 1213485 w 1432560"/>
                <a:gd name="connsiteY24-6428" fmla="*/ 2533650 h 3588041"/>
                <a:gd name="connsiteX25-6429" fmla="*/ 1432560 w 1432560"/>
                <a:gd name="connsiteY25-6430" fmla="*/ 2626519 h 3588041"/>
                <a:gd name="connsiteX26-6431" fmla="*/ 1188085 w 1432560"/>
                <a:gd name="connsiteY26-6432" fmla="*/ 2590800 h 3588041"/>
                <a:gd name="connsiteX27-6433" fmla="*/ 832485 w 1432560"/>
                <a:gd name="connsiteY27-6434" fmla="*/ 2733675 h 3588041"/>
                <a:gd name="connsiteX28-6435" fmla="*/ 689610 w 1432560"/>
                <a:gd name="connsiteY28-6436" fmla="*/ 3086100 h 3588041"/>
                <a:gd name="connsiteX29-6437" fmla="*/ 918210 w 1432560"/>
                <a:gd name="connsiteY29-6438" fmla="*/ 3419475 h 3588041"/>
                <a:gd name="connsiteX30-6439" fmla="*/ 1016635 w 1432560"/>
                <a:gd name="connsiteY30-6440" fmla="*/ 3581400 h 3588041"/>
                <a:gd name="connsiteX0-6441" fmla="*/ 1016635 w 1432560"/>
                <a:gd name="connsiteY0-6442" fmla="*/ 3581400 h 3588041"/>
                <a:gd name="connsiteX1-6443" fmla="*/ 591185 w 1432560"/>
                <a:gd name="connsiteY1-6444" fmla="*/ 3587750 h 3588041"/>
                <a:gd name="connsiteX2-6445" fmla="*/ 394335 w 1432560"/>
                <a:gd name="connsiteY2-6446" fmla="*/ 3076575 h 3588041"/>
                <a:gd name="connsiteX3-6447" fmla="*/ 746760 w 1432560"/>
                <a:gd name="connsiteY3-6448" fmla="*/ 2381250 h 3588041"/>
                <a:gd name="connsiteX4-6449" fmla="*/ 569595 w 1432560"/>
                <a:gd name="connsiteY4-6450" fmla="*/ 1925320 h 3588041"/>
                <a:gd name="connsiteX5-6451" fmla="*/ 0 w 1432560"/>
                <a:gd name="connsiteY5-6452" fmla="*/ 1870710 h 3588041"/>
                <a:gd name="connsiteX6-6453" fmla="*/ 422910 w 1432560"/>
                <a:gd name="connsiteY6-6454" fmla="*/ 1787525 h 3588041"/>
                <a:gd name="connsiteX7-6455" fmla="*/ 641985 w 1432560"/>
                <a:gd name="connsiteY7-6456" fmla="*/ 1876425 h 3588041"/>
                <a:gd name="connsiteX8-6457" fmla="*/ 822960 w 1432560"/>
                <a:gd name="connsiteY8-6458" fmla="*/ 1333500 h 3588041"/>
                <a:gd name="connsiteX9-6459" fmla="*/ 763429 w 1432560"/>
                <a:gd name="connsiteY9-6460" fmla="*/ 823913 h 3588041"/>
                <a:gd name="connsiteX10-6461" fmla="*/ 387985 w 1432560"/>
                <a:gd name="connsiteY10-6462" fmla="*/ 695325 h 3588041"/>
                <a:gd name="connsiteX11-6463" fmla="*/ 781686 w 1432560"/>
                <a:gd name="connsiteY11-6464" fmla="*/ 724693 h 3588041"/>
                <a:gd name="connsiteX12-6465" fmla="*/ 799148 w 1432560"/>
                <a:gd name="connsiteY12-6466" fmla="*/ 441325 h 3588041"/>
                <a:gd name="connsiteX13-6467" fmla="*/ 886460 w 1432560"/>
                <a:gd name="connsiteY13-6468" fmla="*/ 0 h 3588041"/>
                <a:gd name="connsiteX14-6469" fmla="*/ 857885 w 1432560"/>
                <a:gd name="connsiteY14-6470" fmla="*/ 679450 h 3588041"/>
                <a:gd name="connsiteX15-6471" fmla="*/ 921385 w 1432560"/>
                <a:gd name="connsiteY15-6472" fmla="*/ 1047750 h 3588041"/>
                <a:gd name="connsiteX16-6473" fmla="*/ 930910 w 1432560"/>
                <a:gd name="connsiteY16-6474" fmla="*/ 1295400 h 3588041"/>
                <a:gd name="connsiteX17-6475" fmla="*/ 1102360 w 1432560"/>
                <a:gd name="connsiteY17-6476" fmla="*/ 1187450 h 3588041"/>
                <a:gd name="connsiteX18-6477" fmla="*/ 1375410 w 1432560"/>
                <a:gd name="connsiteY18-6478" fmla="*/ 1171575 h 3588041"/>
                <a:gd name="connsiteX19-6479" fmla="*/ 1108710 w 1432560"/>
                <a:gd name="connsiteY19-6480" fmla="*/ 1254125 h 3588041"/>
                <a:gd name="connsiteX20-6481" fmla="*/ 889635 w 1432560"/>
                <a:gd name="connsiteY20-6482" fmla="*/ 1527175 h 3588041"/>
                <a:gd name="connsiteX21-6483" fmla="*/ 835660 w 1432560"/>
                <a:gd name="connsiteY21-6484" fmla="*/ 1895475 h 3588041"/>
                <a:gd name="connsiteX22-6485" fmla="*/ 1003935 w 1432560"/>
                <a:gd name="connsiteY22-6486" fmla="*/ 2308225 h 3588041"/>
                <a:gd name="connsiteX23-6487" fmla="*/ 895985 w 1432560"/>
                <a:gd name="connsiteY23-6488" fmla="*/ 2578100 h 3588041"/>
                <a:gd name="connsiteX24-6489" fmla="*/ 1213485 w 1432560"/>
                <a:gd name="connsiteY24-6490" fmla="*/ 2533650 h 3588041"/>
                <a:gd name="connsiteX25-6491" fmla="*/ 1432560 w 1432560"/>
                <a:gd name="connsiteY25-6492" fmla="*/ 2626519 h 3588041"/>
                <a:gd name="connsiteX26-6493" fmla="*/ 1188085 w 1432560"/>
                <a:gd name="connsiteY26-6494" fmla="*/ 2590800 h 3588041"/>
                <a:gd name="connsiteX27-6495" fmla="*/ 832485 w 1432560"/>
                <a:gd name="connsiteY27-6496" fmla="*/ 2733675 h 3588041"/>
                <a:gd name="connsiteX28-6497" fmla="*/ 689610 w 1432560"/>
                <a:gd name="connsiteY28-6498" fmla="*/ 3086100 h 3588041"/>
                <a:gd name="connsiteX29-6499" fmla="*/ 918210 w 1432560"/>
                <a:gd name="connsiteY29-6500" fmla="*/ 3419475 h 3588041"/>
                <a:gd name="connsiteX30-6501" fmla="*/ 1016635 w 1432560"/>
                <a:gd name="connsiteY30-6502" fmla="*/ 3581400 h 3588041"/>
                <a:gd name="connsiteX0-6503" fmla="*/ 1016635 w 1432560"/>
                <a:gd name="connsiteY0-6504" fmla="*/ 3581400 h 3588041"/>
                <a:gd name="connsiteX1-6505" fmla="*/ 591185 w 1432560"/>
                <a:gd name="connsiteY1-6506" fmla="*/ 3587750 h 3588041"/>
                <a:gd name="connsiteX2-6507" fmla="*/ 394335 w 1432560"/>
                <a:gd name="connsiteY2-6508" fmla="*/ 3076575 h 3588041"/>
                <a:gd name="connsiteX3-6509" fmla="*/ 746760 w 1432560"/>
                <a:gd name="connsiteY3-6510" fmla="*/ 2381250 h 3588041"/>
                <a:gd name="connsiteX4-6511" fmla="*/ 582295 w 1432560"/>
                <a:gd name="connsiteY4-6512" fmla="*/ 1953895 h 3588041"/>
                <a:gd name="connsiteX5-6513" fmla="*/ 0 w 1432560"/>
                <a:gd name="connsiteY5-6514" fmla="*/ 1870710 h 3588041"/>
                <a:gd name="connsiteX6-6515" fmla="*/ 422910 w 1432560"/>
                <a:gd name="connsiteY6-6516" fmla="*/ 1787525 h 3588041"/>
                <a:gd name="connsiteX7-6517" fmla="*/ 641985 w 1432560"/>
                <a:gd name="connsiteY7-6518" fmla="*/ 1876425 h 3588041"/>
                <a:gd name="connsiteX8-6519" fmla="*/ 822960 w 1432560"/>
                <a:gd name="connsiteY8-6520" fmla="*/ 1333500 h 3588041"/>
                <a:gd name="connsiteX9-6521" fmla="*/ 763429 w 1432560"/>
                <a:gd name="connsiteY9-6522" fmla="*/ 823913 h 3588041"/>
                <a:gd name="connsiteX10-6523" fmla="*/ 387985 w 1432560"/>
                <a:gd name="connsiteY10-6524" fmla="*/ 695325 h 3588041"/>
                <a:gd name="connsiteX11-6525" fmla="*/ 781686 w 1432560"/>
                <a:gd name="connsiteY11-6526" fmla="*/ 724693 h 3588041"/>
                <a:gd name="connsiteX12-6527" fmla="*/ 799148 w 1432560"/>
                <a:gd name="connsiteY12-6528" fmla="*/ 441325 h 3588041"/>
                <a:gd name="connsiteX13-6529" fmla="*/ 886460 w 1432560"/>
                <a:gd name="connsiteY13-6530" fmla="*/ 0 h 3588041"/>
                <a:gd name="connsiteX14-6531" fmla="*/ 857885 w 1432560"/>
                <a:gd name="connsiteY14-6532" fmla="*/ 679450 h 3588041"/>
                <a:gd name="connsiteX15-6533" fmla="*/ 921385 w 1432560"/>
                <a:gd name="connsiteY15-6534" fmla="*/ 1047750 h 3588041"/>
                <a:gd name="connsiteX16-6535" fmla="*/ 930910 w 1432560"/>
                <a:gd name="connsiteY16-6536" fmla="*/ 1295400 h 3588041"/>
                <a:gd name="connsiteX17-6537" fmla="*/ 1102360 w 1432560"/>
                <a:gd name="connsiteY17-6538" fmla="*/ 1187450 h 3588041"/>
                <a:gd name="connsiteX18-6539" fmla="*/ 1375410 w 1432560"/>
                <a:gd name="connsiteY18-6540" fmla="*/ 1171575 h 3588041"/>
                <a:gd name="connsiteX19-6541" fmla="*/ 1108710 w 1432560"/>
                <a:gd name="connsiteY19-6542" fmla="*/ 1254125 h 3588041"/>
                <a:gd name="connsiteX20-6543" fmla="*/ 889635 w 1432560"/>
                <a:gd name="connsiteY20-6544" fmla="*/ 1527175 h 3588041"/>
                <a:gd name="connsiteX21-6545" fmla="*/ 835660 w 1432560"/>
                <a:gd name="connsiteY21-6546" fmla="*/ 1895475 h 3588041"/>
                <a:gd name="connsiteX22-6547" fmla="*/ 1003935 w 1432560"/>
                <a:gd name="connsiteY22-6548" fmla="*/ 2308225 h 3588041"/>
                <a:gd name="connsiteX23-6549" fmla="*/ 895985 w 1432560"/>
                <a:gd name="connsiteY23-6550" fmla="*/ 2578100 h 3588041"/>
                <a:gd name="connsiteX24-6551" fmla="*/ 1213485 w 1432560"/>
                <a:gd name="connsiteY24-6552" fmla="*/ 2533650 h 3588041"/>
                <a:gd name="connsiteX25-6553" fmla="*/ 1432560 w 1432560"/>
                <a:gd name="connsiteY25-6554" fmla="*/ 2626519 h 3588041"/>
                <a:gd name="connsiteX26-6555" fmla="*/ 1188085 w 1432560"/>
                <a:gd name="connsiteY26-6556" fmla="*/ 2590800 h 3588041"/>
                <a:gd name="connsiteX27-6557" fmla="*/ 832485 w 1432560"/>
                <a:gd name="connsiteY27-6558" fmla="*/ 2733675 h 3588041"/>
                <a:gd name="connsiteX28-6559" fmla="*/ 689610 w 1432560"/>
                <a:gd name="connsiteY28-6560" fmla="*/ 3086100 h 3588041"/>
                <a:gd name="connsiteX29-6561" fmla="*/ 918210 w 1432560"/>
                <a:gd name="connsiteY29-6562" fmla="*/ 3419475 h 3588041"/>
                <a:gd name="connsiteX30-6563" fmla="*/ 1016635 w 1432560"/>
                <a:gd name="connsiteY30-6564" fmla="*/ 3581400 h 3588041"/>
                <a:gd name="connsiteX0-6565" fmla="*/ 1016635 w 1432560"/>
                <a:gd name="connsiteY0-6566" fmla="*/ 3581400 h 3588041"/>
                <a:gd name="connsiteX1-6567" fmla="*/ 591185 w 1432560"/>
                <a:gd name="connsiteY1-6568" fmla="*/ 3587750 h 3588041"/>
                <a:gd name="connsiteX2-6569" fmla="*/ 394335 w 1432560"/>
                <a:gd name="connsiteY2-6570" fmla="*/ 3076575 h 3588041"/>
                <a:gd name="connsiteX3-6571" fmla="*/ 746760 w 1432560"/>
                <a:gd name="connsiteY3-6572" fmla="*/ 2381250 h 3588041"/>
                <a:gd name="connsiteX4-6573" fmla="*/ 582295 w 1432560"/>
                <a:gd name="connsiteY4-6574" fmla="*/ 1953895 h 3588041"/>
                <a:gd name="connsiteX5-6575" fmla="*/ 0 w 1432560"/>
                <a:gd name="connsiteY5-6576" fmla="*/ 1870710 h 3588041"/>
                <a:gd name="connsiteX6-6577" fmla="*/ 422910 w 1432560"/>
                <a:gd name="connsiteY6-6578" fmla="*/ 1787525 h 3588041"/>
                <a:gd name="connsiteX7-6579" fmla="*/ 641985 w 1432560"/>
                <a:gd name="connsiteY7-6580" fmla="*/ 1876425 h 3588041"/>
                <a:gd name="connsiteX8-6581" fmla="*/ 822960 w 1432560"/>
                <a:gd name="connsiteY8-6582" fmla="*/ 1333500 h 3588041"/>
                <a:gd name="connsiteX9-6583" fmla="*/ 763429 w 1432560"/>
                <a:gd name="connsiteY9-6584" fmla="*/ 823913 h 3588041"/>
                <a:gd name="connsiteX10-6585" fmla="*/ 387985 w 1432560"/>
                <a:gd name="connsiteY10-6586" fmla="*/ 695325 h 3588041"/>
                <a:gd name="connsiteX11-6587" fmla="*/ 781686 w 1432560"/>
                <a:gd name="connsiteY11-6588" fmla="*/ 724693 h 3588041"/>
                <a:gd name="connsiteX12-6589" fmla="*/ 799148 w 1432560"/>
                <a:gd name="connsiteY12-6590" fmla="*/ 441325 h 3588041"/>
                <a:gd name="connsiteX13-6591" fmla="*/ 886460 w 1432560"/>
                <a:gd name="connsiteY13-6592" fmla="*/ 0 h 3588041"/>
                <a:gd name="connsiteX14-6593" fmla="*/ 857885 w 1432560"/>
                <a:gd name="connsiteY14-6594" fmla="*/ 679450 h 3588041"/>
                <a:gd name="connsiteX15-6595" fmla="*/ 921385 w 1432560"/>
                <a:gd name="connsiteY15-6596" fmla="*/ 1047750 h 3588041"/>
                <a:gd name="connsiteX16-6597" fmla="*/ 930910 w 1432560"/>
                <a:gd name="connsiteY16-6598" fmla="*/ 1295400 h 3588041"/>
                <a:gd name="connsiteX17-6599" fmla="*/ 1102360 w 1432560"/>
                <a:gd name="connsiteY17-6600" fmla="*/ 1187450 h 3588041"/>
                <a:gd name="connsiteX18-6601" fmla="*/ 1375410 w 1432560"/>
                <a:gd name="connsiteY18-6602" fmla="*/ 1171575 h 3588041"/>
                <a:gd name="connsiteX19-6603" fmla="*/ 1108710 w 1432560"/>
                <a:gd name="connsiteY19-6604" fmla="*/ 1254125 h 3588041"/>
                <a:gd name="connsiteX20-6605" fmla="*/ 889635 w 1432560"/>
                <a:gd name="connsiteY20-6606" fmla="*/ 1527175 h 3588041"/>
                <a:gd name="connsiteX21-6607" fmla="*/ 835660 w 1432560"/>
                <a:gd name="connsiteY21-6608" fmla="*/ 1895475 h 3588041"/>
                <a:gd name="connsiteX22-6609" fmla="*/ 1003935 w 1432560"/>
                <a:gd name="connsiteY22-6610" fmla="*/ 2308225 h 3588041"/>
                <a:gd name="connsiteX23-6611" fmla="*/ 895985 w 1432560"/>
                <a:gd name="connsiteY23-6612" fmla="*/ 2578100 h 3588041"/>
                <a:gd name="connsiteX24-6613" fmla="*/ 1165860 w 1432560"/>
                <a:gd name="connsiteY24-6614" fmla="*/ 2524125 h 3588041"/>
                <a:gd name="connsiteX25-6615" fmla="*/ 1432560 w 1432560"/>
                <a:gd name="connsiteY25-6616" fmla="*/ 2626519 h 3588041"/>
                <a:gd name="connsiteX26-6617" fmla="*/ 1188085 w 1432560"/>
                <a:gd name="connsiteY26-6618" fmla="*/ 2590800 h 3588041"/>
                <a:gd name="connsiteX27-6619" fmla="*/ 832485 w 1432560"/>
                <a:gd name="connsiteY27-6620" fmla="*/ 2733675 h 3588041"/>
                <a:gd name="connsiteX28-6621" fmla="*/ 689610 w 1432560"/>
                <a:gd name="connsiteY28-6622" fmla="*/ 3086100 h 3588041"/>
                <a:gd name="connsiteX29-6623" fmla="*/ 918210 w 1432560"/>
                <a:gd name="connsiteY29-6624" fmla="*/ 3419475 h 3588041"/>
                <a:gd name="connsiteX30-6625" fmla="*/ 1016635 w 1432560"/>
                <a:gd name="connsiteY30-6626" fmla="*/ 3581400 h 3588041"/>
                <a:gd name="connsiteX0-6627" fmla="*/ 1016635 w 1432560"/>
                <a:gd name="connsiteY0-6628" fmla="*/ 3581400 h 3588041"/>
                <a:gd name="connsiteX1-6629" fmla="*/ 591185 w 1432560"/>
                <a:gd name="connsiteY1-6630" fmla="*/ 3587750 h 3588041"/>
                <a:gd name="connsiteX2-6631" fmla="*/ 394335 w 1432560"/>
                <a:gd name="connsiteY2-6632" fmla="*/ 3076575 h 3588041"/>
                <a:gd name="connsiteX3-6633" fmla="*/ 746760 w 1432560"/>
                <a:gd name="connsiteY3-6634" fmla="*/ 2381250 h 3588041"/>
                <a:gd name="connsiteX4-6635" fmla="*/ 582295 w 1432560"/>
                <a:gd name="connsiteY4-6636" fmla="*/ 1953895 h 3588041"/>
                <a:gd name="connsiteX5-6637" fmla="*/ 0 w 1432560"/>
                <a:gd name="connsiteY5-6638" fmla="*/ 1870710 h 3588041"/>
                <a:gd name="connsiteX6-6639" fmla="*/ 422910 w 1432560"/>
                <a:gd name="connsiteY6-6640" fmla="*/ 1787525 h 3588041"/>
                <a:gd name="connsiteX7-6641" fmla="*/ 641985 w 1432560"/>
                <a:gd name="connsiteY7-6642" fmla="*/ 1876425 h 3588041"/>
                <a:gd name="connsiteX8-6643" fmla="*/ 822960 w 1432560"/>
                <a:gd name="connsiteY8-6644" fmla="*/ 1333500 h 3588041"/>
                <a:gd name="connsiteX9-6645" fmla="*/ 763429 w 1432560"/>
                <a:gd name="connsiteY9-6646" fmla="*/ 823913 h 3588041"/>
                <a:gd name="connsiteX10-6647" fmla="*/ 387985 w 1432560"/>
                <a:gd name="connsiteY10-6648" fmla="*/ 695325 h 3588041"/>
                <a:gd name="connsiteX11-6649" fmla="*/ 781686 w 1432560"/>
                <a:gd name="connsiteY11-6650" fmla="*/ 724693 h 3588041"/>
                <a:gd name="connsiteX12-6651" fmla="*/ 799148 w 1432560"/>
                <a:gd name="connsiteY12-6652" fmla="*/ 441325 h 3588041"/>
                <a:gd name="connsiteX13-6653" fmla="*/ 886460 w 1432560"/>
                <a:gd name="connsiteY13-6654" fmla="*/ 0 h 3588041"/>
                <a:gd name="connsiteX14-6655" fmla="*/ 857885 w 1432560"/>
                <a:gd name="connsiteY14-6656" fmla="*/ 679450 h 3588041"/>
                <a:gd name="connsiteX15-6657" fmla="*/ 921385 w 1432560"/>
                <a:gd name="connsiteY15-6658" fmla="*/ 1047750 h 3588041"/>
                <a:gd name="connsiteX16-6659" fmla="*/ 930910 w 1432560"/>
                <a:gd name="connsiteY16-6660" fmla="*/ 1295400 h 3588041"/>
                <a:gd name="connsiteX17-6661" fmla="*/ 1102360 w 1432560"/>
                <a:gd name="connsiteY17-6662" fmla="*/ 1187450 h 3588041"/>
                <a:gd name="connsiteX18-6663" fmla="*/ 1375410 w 1432560"/>
                <a:gd name="connsiteY18-6664" fmla="*/ 1171575 h 3588041"/>
                <a:gd name="connsiteX19-6665" fmla="*/ 1108710 w 1432560"/>
                <a:gd name="connsiteY19-6666" fmla="*/ 1254125 h 3588041"/>
                <a:gd name="connsiteX20-6667" fmla="*/ 889635 w 1432560"/>
                <a:gd name="connsiteY20-6668" fmla="*/ 1527175 h 3588041"/>
                <a:gd name="connsiteX21-6669" fmla="*/ 835660 w 1432560"/>
                <a:gd name="connsiteY21-6670" fmla="*/ 1895475 h 3588041"/>
                <a:gd name="connsiteX22-6671" fmla="*/ 1003935 w 1432560"/>
                <a:gd name="connsiteY22-6672" fmla="*/ 2308225 h 3588041"/>
                <a:gd name="connsiteX23-6673" fmla="*/ 895985 w 1432560"/>
                <a:gd name="connsiteY23-6674" fmla="*/ 2578100 h 3588041"/>
                <a:gd name="connsiteX24-6675" fmla="*/ 1165860 w 1432560"/>
                <a:gd name="connsiteY24-6676" fmla="*/ 2524125 h 3588041"/>
                <a:gd name="connsiteX25-6677" fmla="*/ 1432560 w 1432560"/>
                <a:gd name="connsiteY25-6678" fmla="*/ 2626519 h 3588041"/>
                <a:gd name="connsiteX26-6679" fmla="*/ 1188085 w 1432560"/>
                <a:gd name="connsiteY26-6680" fmla="*/ 2590800 h 3588041"/>
                <a:gd name="connsiteX27-6681" fmla="*/ 832485 w 1432560"/>
                <a:gd name="connsiteY27-6682" fmla="*/ 2733675 h 3588041"/>
                <a:gd name="connsiteX28-6683" fmla="*/ 689610 w 1432560"/>
                <a:gd name="connsiteY28-6684" fmla="*/ 3086100 h 3588041"/>
                <a:gd name="connsiteX29-6685" fmla="*/ 918210 w 1432560"/>
                <a:gd name="connsiteY29-6686" fmla="*/ 3419475 h 3588041"/>
                <a:gd name="connsiteX30-6687" fmla="*/ 1016635 w 1432560"/>
                <a:gd name="connsiteY30-6688" fmla="*/ 3581400 h 3588041"/>
                <a:gd name="connsiteX0-6689" fmla="*/ 1016635 w 1432560"/>
                <a:gd name="connsiteY0-6690" fmla="*/ 3581400 h 3588041"/>
                <a:gd name="connsiteX1-6691" fmla="*/ 591185 w 1432560"/>
                <a:gd name="connsiteY1-6692" fmla="*/ 3587750 h 3588041"/>
                <a:gd name="connsiteX2-6693" fmla="*/ 394335 w 1432560"/>
                <a:gd name="connsiteY2-6694" fmla="*/ 3076575 h 3588041"/>
                <a:gd name="connsiteX3-6695" fmla="*/ 746760 w 1432560"/>
                <a:gd name="connsiteY3-6696" fmla="*/ 2381250 h 3588041"/>
                <a:gd name="connsiteX4-6697" fmla="*/ 582295 w 1432560"/>
                <a:gd name="connsiteY4-6698" fmla="*/ 1953895 h 3588041"/>
                <a:gd name="connsiteX5-6699" fmla="*/ 0 w 1432560"/>
                <a:gd name="connsiteY5-6700" fmla="*/ 1870710 h 3588041"/>
                <a:gd name="connsiteX6-6701" fmla="*/ 422910 w 1432560"/>
                <a:gd name="connsiteY6-6702" fmla="*/ 1787525 h 3588041"/>
                <a:gd name="connsiteX7-6703" fmla="*/ 641985 w 1432560"/>
                <a:gd name="connsiteY7-6704" fmla="*/ 1876425 h 3588041"/>
                <a:gd name="connsiteX8-6705" fmla="*/ 822960 w 1432560"/>
                <a:gd name="connsiteY8-6706" fmla="*/ 1333500 h 3588041"/>
                <a:gd name="connsiteX9-6707" fmla="*/ 763429 w 1432560"/>
                <a:gd name="connsiteY9-6708" fmla="*/ 823913 h 3588041"/>
                <a:gd name="connsiteX10-6709" fmla="*/ 387985 w 1432560"/>
                <a:gd name="connsiteY10-6710" fmla="*/ 695325 h 3588041"/>
                <a:gd name="connsiteX11-6711" fmla="*/ 781686 w 1432560"/>
                <a:gd name="connsiteY11-6712" fmla="*/ 724693 h 3588041"/>
                <a:gd name="connsiteX12-6713" fmla="*/ 799148 w 1432560"/>
                <a:gd name="connsiteY12-6714" fmla="*/ 441325 h 3588041"/>
                <a:gd name="connsiteX13-6715" fmla="*/ 886460 w 1432560"/>
                <a:gd name="connsiteY13-6716" fmla="*/ 0 h 3588041"/>
                <a:gd name="connsiteX14-6717" fmla="*/ 857885 w 1432560"/>
                <a:gd name="connsiteY14-6718" fmla="*/ 679450 h 3588041"/>
                <a:gd name="connsiteX15-6719" fmla="*/ 921385 w 1432560"/>
                <a:gd name="connsiteY15-6720" fmla="*/ 1047750 h 3588041"/>
                <a:gd name="connsiteX16-6721" fmla="*/ 930910 w 1432560"/>
                <a:gd name="connsiteY16-6722" fmla="*/ 1295400 h 3588041"/>
                <a:gd name="connsiteX17-6723" fmla="*/ 1102360 w 1432560"/>
                <a:gd name="connsiteY17-6724" fmla="*/ 1187450 h 3588041"/>
                <a:gd name="connsiteX18-6725" fmla="*/ 1375410 w 1432560"/>
                <a:gd name="connsiteY18-6726" fmla="*/ 1171575 h 3588041"/>
                <a:gd name="connsiteX19-6727" fmla="*/ 1108710 w 1432560"/>
                <a:gd name="connsiteY19-6728" fmla="*/ 1254125 h 3588041"/>
                <a:gd name="connsiteX20-6729" fmla="*/ 889635 w 1432560"/>
                <a:gd name="connsiteY20-6730" fmla="*/ 1527175 h 3588041"/>
                <a:gd name="connsiteX21-6731" fmla="*/ 835660 w 1432560"/>
                <a:gd name="connsiteY21-6732" fmla="*/ 1895475 h 3588041"/>
                <a:gd name="connsiteX22-6733" fmla="*/ 1003935 w 1432560"/>
                <a:gd name="connsiteY22-6734" fmla="*/ 2308225 h 3588041"/>
                <a:gd name="connsiteX23-6735" fmla="*/ 895985 w 1432560"/>
                <a:gd name="connsiteY23-6736" fmla="*/ 2578100 h 3588041"/>
                <a:gd name="connsiteX24-6737" fmla="*/ 1165860 w 1432560"/>
                <a:gd name="connsiteY24-6738" fmla="*/ 2524125 h 3588041"/>
                <a:gd name="connsiteX25-6739" fmla="*/ 1432560 w 1432560"/>
                <a:gd name="connsiteY25-6740" fmla="*/ 2626519 h 3588041"/>
                <a:gd name="connsiteX26-6741" fmla="*/ 1188085 w 1432560"/>
                <a:gd name="connsiteY26-6742" fmla="*/ 2590800 h 3588041"/>
                <a:gd name="connsiteX27-6743" fmla="*/ 832485 w 1432560"/>
                <a:gd name="connsiteY27-6744" fmla="*/ 2733675 h 3588041"/>
                <a:gd name="connsiteX28-6745" fmla="*/ 689610 w 1432560"/>
                <a:gd name="connsiteY28-6746" fmla="*/ 3086100 h 3588041"/>
                <a:gd name="connsiteX29-6747" fmla="*/ 918210 w 1432560"/>
                <a:gd name="connsiteY29-6748" fmla="*/ 3419475 h 3588041"/>
                <a:gd name="connsiteX30-6749" fmla="*/ 1016635 w 1432560"/>
                <a:gd name="connsiteY30-6750" fmla="*/ 3581400 h 3588041"/>
                <a:gd name="connsiteX0-6751" fmla="*/ 1016635 w 1432560"/>
                <a:gd name="connsiteY0-6752" fmla="*/ 3581400 h 3588041"/>
                <a:gd name="connsiteX1-6753" fmla="*/ 591185 w 1432560"/>
                <a:gd name="connsiteY1-6754" fmla="*/ 3587750 h 3588041"/>
                <a:gd name="connsiteX2-6755" fmla="*/ 394335 w 1432560"/>
                <a:gd name="connsiteY2-6756" fmla="*/ 3076575 h 3588041"/>
                <a:gd name="connsiteX3-6757" fmla="*/ 746760 w 1432560"/>
                <a:gd name="connsiteY3-6758" fmla="*/ 2381250 h 3588041"/>
                <a:gd name="connsiteX4-6759" fmla="*/ 582295 w 1432560"/>
                <a:gd name="connsiteY4-6760" fmla="*/ 1953895 h 3588041"/>
                <a:gd name="connsiteX5-6761" fmla="*/ 0 w 1432560"/>
                <a:gd name="connsiteY5-6762" fmla="*/ 1870710 h 3588041"/>
                <a:gd name="connsiteX6-6763" fmla="*/ 422910 w 1432560"/>
                <a:gd name="connsiteY6-6764" fmla="*/ 1787525 h 3588041"/>
                <a:gd name="connsiteX7-6765" fmla="*/ 641985 w 1432560"/>
                <a:gd name="connsiteY7-6766" fmla="*/ 1876425 h 3588041"/>
                <a:gd name="connsiteX8-6767" fmla="*/ 822960 w 1432560"/>
                <a:gd name="connsiteY8-6768" fmla="*/ 1333500 h 3588041"/>
                <a:gd name="connsiteX9-6769" fmla="*/ 763429 w 1432560"/>
                <a:gd name="connsiteY9-6770" fmla="*/ 823913 h 3588041"/>
                <a:gd name="connsiteX10-6771" fmla="*/ 387985 w 1432560"/>
                <a:gd name="connsiteY10-6772" fmla="*/ 695325 h 3588041"/>
                <a:gd name="connsiteX11-6773" fmla="*/ 781686 w 1432560"/>
                <a:gd name="connsiteY11-6774" fmla="*/ 724693 h 3588041"/>
                <a:gd name="connsiteX12-6775" fmla="*/ 799148 w 1432560"/>
                <a:gd name="connsiteY12-6776" fmla="*/ 441325 h 3588041"/>
                <a:gd name="connsiteX13-6777" fmla="*/ 886460 w 1432560"/>
                <a:gd name="connsiteY13-6778" fmla="*/ 0 h 3588041"/>
                <a:gd name="connsiteX14-6779" fmla="*/ 857885 w 1432560"/>
                <a:gd name="connsiteY14-6780" fmla="*/ 679450 h 3588041"/>
                <a:gd name="connsiteX15-6781" fmla="*/ 921385 w 1432560"/>
                <a:gd name="connsiteY15-6782" fmla="*/ 1047750 h 3588041"/>
                <a:gd name="connsiteX16-6783" fmla="*/ 930910 w 1432560"/>
                <a:gd name="connsiteY16-6784" fmla="*/ 1295400 h 3588041"/>
                <a:gd name="connsiteX17-6785" fmla="*/ 1102360 w 1432560"/>
                <a:gd name="connsiteY17-6786" fmla="*/ 1187450 h 3588041"/>
                <a:gd name="connsiteX18-6787" fmla="*/ 1375410 w 1432560"/>
                <a:gd name="connsiteY18-6788" fmla="*/ 1171575 h 3588041"/>
                <a:gd name="connsiteX19-6789" fmla="*/ 1108710 w 1432560"/>
                <a:gd name="connsiteY19-6790" fmla="*/ 1254125 h 3588041"/>
                <a:gd name="connsiteX20-6791" fmla="*/ 889635 w 1432560"/>
                <a:gd name="connsiteY20-6792" fmla="*/ 1527175 h 3588041"/>
                <a:gd name="connsiteX21-6793" fmla="*/ 835660 w 1432560"/>
                <a:gd name="connsiteY21-6794" fmla="*/ 1895475 h 3588041"/>
                <a:gd name="connsiteX22-6795" fmla="*/ 1003935 w 1432560"/>
                <a:gd name="connsiteY22-6796" fmla="*/ 2308225 h 3588041"/>
                <a:gd name="connsiteX23-6797" fmla="*/ 895985 w 1432560"/>
                <a:gd name="connsiteY23-6798" fmla="*/ 2578100 h 3588041"/>
                <a:gd name="connsiteX24-6799" fmla="*/ 1165860 w 1432560"/>
                <a:gd name="connsiteY24-6800" fmla="*/ 2524125 h 3588041"/>
                <a:gd name="connsiteX25-6801" fmla="*/ 1432560 w 1432560"/>
                <a:gd name="connsiteY25-6802" fmla="*/ 2626519 h 3588041"/>
                <a:gd name="connsiteX26-6803" fmla="*/ 1188085 w 1432560"/>
                <a:gd name="connsiteY26-6804" fmla="*/ 2590800 h 3588041"/>
                <a:gd name="connsiteX27-6805" fmla="*/ 832485 w 1432560"/>
                <a:gd name="connsiteY27-6806" fmla="*/ 2733675 h 3588041"/>
                <a:gd name="connsiteX28-6807" fmla="*/ 689610 w 1432560"/>
                <a:gd name="connsiteY28-6808" fmla="*/ 3086100 h 3588041"/>
                <a:gd name="connsiteX29-6809" fmla="*/ 918210 w 1432560"/>
                <a:gd name="connsiteY29-6810" fmla="*/ 3419475 h 3588041"/>
                <a:gd name="connsiteX30-6811" fmla="*/ 1016635 w 1432560"/>
                <a:gd name="connsiteY30-6812" fmla="*/ 3581400 h 3588041"/>
                <a:gd name="connsiteX0-6813" fmla="*/ 1016635 w 1432560"/>
                <a:gd name="connsiteY0-6814" fmla="*/ 3581400 h 3588041"/>
                <a:gd name="connsiteX1-6815" fmla="*/ 591185 w 1432560"/>
                <a:gd name="connsiteY1-6816" fmla="*/ 3587750 h 3588041"/>
                <a:gd name="connsiteX2-6817" fmla="*/ 394335 w 1432560"/>
                <a:gd name="connsiteY2-6818" fmla="*/ 3076575 h 3588041"/>
                <a:gd name="connsiteX3-6819" fmla="*/ 746760 w 1432560"/>
                <a:gd name="connsiteY3-6820" fmla="*/ 2381250 h 3588041"/>
                <a:gd name="connsiteX4-6821" fmla="*/ 582295 w 1432560"/>
                <a:gd name="connsiteY4-6822" fmla="*/ 1953895 h 3588041"/>
                <a:gd name="connsiteX5-6823" fmla="*/ 0 w 1432560"/>
                <a:gd name="connsiteY5-6824" fmla="*/ 1870710 h 3588041"/>
                <a:gd name="connsiteX6-6825" fmla="*/ 422910 w 1432560"/>
                <a:gd name="connsiteY6-6826" fmla="*/ 1787525 h 3588041"/>
                <a:gd name="connsiteX7-6827" fmla="*/ 641985 w 1432560"/>
                <a:gd name="connsiteY7-6828" fmla="*/ 1876425 h 3588041"/>
                <a:gd name="connsiteX8-6829" fmla="*/ 822960 w 1432560"/>
                <a:gd name="connsiteY8-6830" fmla="*/ 1333500 h 3588041"/>
                <a:gd name="connsiteX9-6831" fmla="*/ 763429 w 1432560"/>
                <a:gd name="connsiteY9-6832" fmla="*/ 823913 h 3588041"/>
                <a:gd name="connsiteX10-6833" fmla="*/ 387985 w 1432560"/>
                <a:gd name="connsiteY10-6834" fmla="*/ 695325 h 3588041"/>
                <a:gd name="connsiteX11-6835" fmla="*/ 781686 w 1432560"/>
                <a:gd name="connsiteY11-6836" fmla="*/ 724693 h 3588041"/>
                <a:gd name="connsiteX12-6837" fmla="*/ 799148 w 1432560"/>
                <a:gd name="connsiteY12-6838" fmla="*/ 441325 h 3588041"/>
                <a:gd name="connsiteX13-6839" fmla="*/ 886460 w 1432560"/>
                <a:gd name="connsiteY13-6840" fmla="*/ 0 h 3588041"/>
                <a:gd name="connsiteX14-6841" fmla="*/ 857885 w 1432560"/>
                <a:gd name="connsiteY14-6842" fmla="*/ 679450 h 3588041"/>
                <a:gd name="connsiteX15-6843" fmla="*/ 921385 w 1432560"/>
                <a:gd name="connsiteY15-6844" fmla="*/ 1047750 h 3588041"/>
                <a:gd name="connsiteX16-6845" fmla="*/ 930910 w 1432560"/>
                <a:gd name="connsiteY16-6846" fmla="*/ 1295400 h 3588041"/>
                <a:gd name="connsiteX17-6847" fmla="*/ 1102360 w 1432560"/>
                <a:gd name="connsiteY17-6848" fmla="*/ 1187450 h 3588041"/>
                <a:gd name="connsiteX18-6849" fmla="*/ 1375410 w 1432560"/>
                <a:gd name="connsiteY18-6850" fmla="*/ 1171575 h 3588041"/>
                <a:gd name="connsiteX19-6851" fmla="*/ 1108710 w 1432560"/>
                <a:gd name="connsiteY19-6852" fmla="*/ 1254125 h 3588041"/>
                <a:gd name="connsiteX20-6853" fmla="*/ 889635 w 1432560"/>
                <a:gd name="connsiteY20-6854" fmla="*/ 1527175 h 3588041"/>
                <a:gd name="connsiteX21-6855" fmla="*/ 835660 w 1432560"/>
                <a:gd name="connsiteY21-6856" fmla="*/ 1895475 h 3588041"/>
                <a:gd name="connsiteX22-6857" fmla="*/ 1003935 w 1432560"/>
                <a:gd name="connsiteY22-6858" fmla="*/ 2308225 h 3588041"/>
                <a:gd name="connsiteX23-6859" fmla="*/ 895985 w 1432560"/>
                <a:gd name="connsiteY23-6860" fmla="*/ 2578100 h 3588041"/>
                <a:gd name="connsiteX24-6861" fmla="*/ 1165860 w 1432560"/>
                <a:gd name="connsiteY24-6862" fmla="*/ 2524125 h 3588041"/>
                <a:gd name="connsiteX25-6863" fmla="*/ 1432560 w 1432560"/>
                <a:gd name="connsiteY25-6864" fmla="*/ 2626519 h 3588041"/>
                <a:gd name="connsiteX26-6865" fmla="*/ 1188085 w 1432560"/>
                <a:gd name="connsiteY26-6866" fmla="*/ 2590800 h 3588041"/>
                <a:gd name="connsiteX27-6867" fmla="*/ 832485 w 1432560"/>
                <a:gd name="connsiteY27-6868" fmla="*/ 2733675 h 3588041"/>
                <a:gd name="connsiteX28-6869" fmla="*/ 689610 w 1432560"/>
                <a:gd name="connsiteY28-6870" fmla="*/ 3086100 h 3588041"/>
                <a:gd name="connsiteX29-6871" fmla="*/ 918210 w 1432560"/>
                <a:gd name="connsiteY29-6872" fmla="*/ 3419475 h 3588041"/>
                <a:gd name="connsiteX30-6873" fmla="*/ 1016635 w 1432560"/>
                <a:gd name="connsiteY30-6874" fmla="*/ 3581400 h 3588041"/>
                <a:gd name="connsiteX0-6875" fmla="*/ 1016635 w 1432560"/>
                <a:gd name="connsiteY0-6876" fmla="*/ 3581400 h 3588041"/>
                <a:gd name="connsiteX1-6877" fmla="*/ 591185 w 1432560"/>
                <a:gd name="connsiteY1-6878" fmla="*/ 3587750 h 3588041"/>
                <a:gd name="connsiteX2-6879" fmla="*/ 394335 w 1432560"/>
                <a:gd name="connsiteY2-6880" fmla="*/ 3076575 h 3588041"/>
                <a:gd name="connsiteX3-6881" fmla="*/ 746760 w 1432560"/>
                <a:gd name="connsiteY3-6882" fmla="*/ 2381250 h 3588041"/>
                <a:gd name="connsiteX4-6883" fmla="*/ 582295 w 1432560"/>
                <a:gd name="connsiteY4-6884" fmla="*/ 1953895 h 3588041"/>
                <a:gd name="connsiteX5-6885" fmla="*/ 0 w 1432560"/>
                <a:gd name="connsiteY5-6886" fmla="*/ 1870710 h 3588041"/>
                <a:gd name="connsiteX6-6887" fmla="*/ 422910 w 1432560"/>
                <a:gd name="connsiteY6-6888" fmla="*/ 1787525 h 3588041"/>
                <a:gd name="connsiteX7-6889" fmla="*/ 641985 w 1432560"/>
                <a:gd name="connsiteY7-6890" fmla="*/ 1876425 h 3588041"/>
                <a:gd name="connsiteX8-6891" fmla="*/ 822960 w 1432560"/>
                <a:gd name="connsiteY8-6892" fmla="*/ 1333500 h 3588041"/>
                <a:gd name="connsiteX9-6893" fmla="*/ 763429 w 1432560"/>
                <a:gd name="connsiteY9-6894" fmla="*/ 823913 h 3588041"/>
                <a:gd name="connsiteX10-6895" fmla="*/ 387985 w 1432560"/>
                <a:gd name="connsiteY10-6896" fmla="*/ 695325 h 3588041"/>
                <a:gd name="connsiteX11-6897" fmla="*/ 781686 w 1432560"/>
                <a:gd name="connsiteY11-6898" fmla="*/ 724693 h 3588041"/>
                <a:gd name="connsiteX12-6899" fmla="*/ 799148 w 1432560"/>
                <a:gd name="connsiteY12-6900" fmla="*/ 441325 h 3588041"/>
                <a:gd name="connsiteX13-6901" fmla="*/ 886460 w 1432560"/>
                <a:gd name="connsiteY13-6902" fmla="*/ 0 h 3588041"/>
                <a:gd name="connsiteX14-6903" fmla="*/ 857885 w 1432560"/>
                <a:gd name="connsiteY14-6904" fmla="*/ 679450 h 3588041"/>
                <a:gd name="connsiteX15-6905" fmla="*/ 921385 w 1432560"/>
                <a:gd name="connsiteY15-6906" fmla="*/ 1047750 h 3588041"/>
                <a:gd name="connsiteX16-6907" fmla="*/ 930910 w 1432560"/>
                <a:gd name="connsiteY16-6908" fmla="*/ 1295400 h 3588041"/>
                <a:gd name="connsiteX17-6909" fmla="*/ 1102360 w 1432560"/>
                <a:gd name="connsiteY17-6910" fmla="*/ 1187450 h 3588041"/>
                <a:gd name="connsiteX18-6911" fmla="*/ 1375410 w 1432560"/>
                <a:gd name="connsiteY18-6912" fmla="*/ 1171575 h 3588041"/>
                <a:gd name="connsiteX19-6913" fmla="*/ 1108710 w 1432560"/>
                <a:gd name="connsiteY19-6914" fmla="*/ 1254125 h 3588041"/>
                <a:gd name="connsiteX20-6915" fmla="*/ 889635 w 1432560"/>
                <a:gd name="connsiteY20-6916" fmla="*/ 1527175 h 3588041"/>
                <a:gd name="connsiteX21-6917" fmla="*/ 835660 w 1432560"/>
                <a:gd name="connsiteY21-6918" fmla="*/ 1895475 h 3588041"/>
                <a:gd name="connsiteX22-6919" fmla="*/ 1003935 w 1432560"/>
                <a:gd name="connsiteY22-6920" fmla="*/ 2308225 h 3588041"/>
                <a:gd name="connsiteX23-6921" fmla="*/ 895985 w 1432560"/>
                <a:gd name="connsiteY23-6922" fmla="*/ 2578100 h 3588041"/>
                <a:gd name="connsiteX24-6923" fmla="*/ 1165860 w 1432560"/>
                <a:gd name="connsiteY24-6924" fmla="*/ 2524125 h 3588041"/>
                <a:gd name="connsiteX25-6925" fmla="*/ 1432560 w 1432560"/>
                <a:gd name="connsiteY25-6926" fmla="*/ 2626519 h 3588041"/>
                <a:gd name="connsiteX26-6927" fmla="*/ 1188085 w 1432560"/>
                <a:gd name="connsiteY26-6928" fmla="*/ 2590800 h 3588041"/>
                <a:gd name="connsiteX27-6929" fmla="*/ 832485 w 1432560"/>
                <a:gd name="connsiteY27-6930" fmla="*/ 2733675 h 3588041"/>
                <a:gd name="connsiteX28-6931" fmla="*/ 689610 w 1432560"/>
                <a:gd name="connsiteY28-6932" fmla="*/ 3086100 h 3588041"/>
                <a:gd name="connsiteX29-6933" fmla="*/ 918210 w 1432560"/>
                <a:gd name="connsiteY29-6934" fmla="*/ 3419475 h 3588041"/>
                <a:gd name="connsiteX30-6935" fmla="*/ 1016635 w 1432560"/>
                <a:gd name="connsiteY30-6936" fmla="*/ 3581400 h 3588041"/>
                <a:gd name="connsiteX0-6937" fmla="*/ 1016635 w 1432560"/>
                <a:gd name="connsiteY0-6938" fmla="*/ 3581400 h 3588041"/>
                <a:gd name="connsiteX1-6939" fmla="*/ 591185 w 1432560"/>
                <a:gd name="connsiteY1-6940" fmla="*/ 3587750 h 3588041"/>
                <a:gd name="connsiteX2-6941" fmla="*/ 394335 w 1432560"/>
                <a:gd name="connsiteY2-6942" fmla="*/ 3076575 h 3588041"/>
                <a:gd name="connsiteX3-6943" fmla="*/ 746760 w 1432560"/>
                <a:gd name="connsiteY3-6944" fmla="*/ 2381250 h 3588041"/>
                <a:gd name="connsiteX4-6945" fmla="*/ 582295 w 1432560"/>
                <a:gd name="connsiteY4-6946" fmla="*/ 1953895 h 3588041"/>
                <a:gd name="connsiteX5-6947" fmla="*/ 0 w 1432560"/>
                <a:gd name="connsiteY5-6948" fmla="*/ 1870710 h 3588041"/>
                <a:gd name="connsiteX6-6949" fmla="*/ 422910 w 1432560"/>
                <a:gd name="connsiteY6-6950" fmla="*/ 1787525 h 3588041"/>
                <a:gd name="connsiteX7-6951" fmla="*/ 641985 w 1432560"/>
                <a:gd name="connsiteY7-6952" fmla="*/ 1876425 h 3588041"/>
                <a:gd name="connsiteX8-6953" fmla="*/ 822960 w 1432560"/>
                <a:gd name="connsiteY8-6954" fmla="*/ 1333500 h 3588041"/>
                <a:gd name="connsiteX9-6955" fmla="*/ 763429 w 1432560"/>
                <a:gd name="connsiteY9-6956" fmla="*/ 823913 h 3588041"/>
                <a:gd name="connsiteX10-6957" fmla="*/ 387985 w 1432560"/>
                <a:gd name="connsiteY10-6958" fmla="*/ 695325 h 3588041"/>
                <a:gd name="connsiteX11-6959" fmla="*/ 784067 w 1432560"/>
                <a:gd name="connsiteY11-6960" fmla="*/ 734218 h 3588041"/>
                <a:gd name="connsiteX12-6961" fmla="*/ 799148 w 1432560"/>
                <a:gd name="connsiteY12-6962" fmla="*/ 441325 h 3588041"/>
                <a:gd name="connsiteX13-6963" fmla="*/ 886460 w 1432560"/>
                <a:gd name="connsiteY13-6964" fmla="*/ 0 h 3588041"/>
                <a:gd name="connsiteX14-6965" fmla="*/ 857885 w 1432560"/>
                <a:gd name="connsiteY14-6966" fmla="*/ 679450 h 3588041"/>
                <a:gd name="connsiteX15-6967" fmla="*/ 921385 w 1432560"/>
                <a:gd name="connsiteY15-6968" fmla="*/ 1047750 h 3588041"/>
                <a:gd name="connsiteX16-6969" fmla="*/ 930910 w 1432560"/>
                <a:gd name="connsiteY16-6970" fmla="*/ 1295400 h 3588041"/>
                <a:gd name="connsiteX17-6971" fmla="*/ 1102360 w 1432560"/>
                <a:gd name="connsiteY17-6972" fmla="*/ 1187450 h 3588041"/>
                <a:gd name="connsiteX18-6973" fmla="*/ 1375410 w 1432560"/>
                <a:gd name="connsiteY18-6974" fmla="*/ 1171575 h 3588041"/>
                <a:gd name="connsiteX19-6975" fmla="*/ 1108710 w 1432560"/>
                <a:gd name="connsiteY19-6976" fmla="*/ 1254125 h 3588041"/>
                <a:gd name="connsiteX20-6977" fmla="*/ 889635 w 1432560"/>
                <a:gd name="connsiteY20-6978" fmla="*/ 1527175 h 3588041"/>
                <a:gd name="connsiteX21-6979" fmla="*/ 835660 w 1432560"/>
                <a:gd name="connsiteY21-6980" fmla="*/ 1895475 h 3588041"/>
                <a:gd name="connsiteX22-6981" fmla="*/ 1003935 w 1432560"/>
                <a:gd name="connsiteY22-6982" fmla="*/ 2308225 h 3588041"/>
                <a:gd name="connsiteX23-6983" fmla="*/ 895985 w 1432560"/>
                <a:gd name="connsiteY23-6984" fmla="*/ 2578100 h 3588041"/>
                <a:gd name="connsiteX24-6985" fmla="*/ 1165860 w 1432560"/>
                <a:gd name="connsiteY24-6986" fmla="*/ 2524125 h 3588041"/>
                <a:gd name="connsiteX25-6987" fmla="*/ 1432560 w 1432560"/>
                <a:gd name="connsiteY25-6988" fmla="*/ 2626519 h 3588041"/>
                <a:gd name="connsiteX26-6989" fmla="*/ 1188085 w 1432560"/>
                <a:gd name="connsiteY26-6990" fmla="*/ 2590800 h 3588041"/>
                <a:gd name="connsiteX27-6991" fmla="*/ 832485 w 1432560"/>
                <a:gd name="connsiteY27-6992" fmla="*/ 2733675 h 3588041"/>
                <a:gd name="connsiteX28-6993" fmla="*/ 689610 w 1432560"/>
                <a:gd name="connsiteY28-6994" fmla="*/ 3086100 h 3588041"/>
                <a:gd name="connsiteX29-6995" fmla="*/ 918210 w 1432560"/>
                <a:gd name="connsiteY29-6996" fmla="*/ 3419475 h 3588041"/>
                <a:gd name="connsiteX30-6997" fmla="*/ 1016635 w 1432560"/>
                <a:gd name="connsiteY30-6998" fmla="*/ 3581400 h 3588041"/>
                <a:gd name="connsiteX0-6999" fmla="*/ 1016635 w 1432560"/>
                <a:gd name="connsiteY0-7000" fmla="*/ 3581400 h 3588041"/>
                <a:gd name="connsiteX1-7001" fmla="*/ 591185 w 1432560"/>
                <a:gd name="connsiteY1-7002" fmla="*/ 3587750 h 3588041"/>
                <a:gd name="connsiteX2-7003" fmla="*/ 394335 w 1432560"/>
                <a:gd name="connsiteY2-7004" fmla="*/ 3076575 h 3588041"/>
                <a:gd name="connsiteX3-7005" fmla="*/ 746760 w 1432560"/>
                <a:gd name="connsiteY3-7006" fmla="*/ 2381250 h 3588041"/>
                <a:gd name="connsiteX4-7007" fmla="*/ 582295 w 1432560"/>
                <a:gd name="connsiteY4-7008" fmla="*/ 1953895 h 3588041"/>
                <a:gd name="connsiteX5-7009" fmla="*/ 0 w 1432560"/>
                <a:gd name="connsiteY5-7010" fmla="*/ 1870710 h 3588041"/>
                <a:gd name="connsiteX6-7011" fmla="*/ 422910 w 1432560"/>
                <a:gd name="connsiteY6-7012" fmla="*/ 1787525 h 3588041"/>
                <a:gd name="connsiteX7-7013" fmla="*/ 641985 w 1432560"/>
                <a:gd name="connsiteY7-7014" fmla="*/ 1876425 h 3588041"/>
                <a:gd name="connsiteX8-7015" fmla="*/ 822960 w 1432560"/>
                <a:gd name="connsiteY8-7016" fmla="*/ 1333500 h 3588041"/>
                <a:gd name="connsiteX9-7017" fmla="*/ 763429 w 1432560"/>
                <a:gd name="connsiteY9-7018" fmla="*/ 823913 h 3588041"/>
                <a:gd name="connsiteX10-7019" fmla="*/ 387985 w 1432560"/>
                <a:gd name="connsiteY10-7020" fmla="*/ 695325 h 3588041"/>
                <a:gd name="connsiteX11-7021" fmla="*/ 784067 w 1432560"/>
                <a:gd name="connsiteY11-7022" fmla="*/ 734218 h 3588041"/>
                <a:gd name="connsiteX12-7023" fmla="*/ 799148 w 1432560"/>
                <a:gd name="connsiteY12-7024" fmla="*/ 441325 h 3588041"/>
                <a:gd name="connsiteX13-7025" fmla="*/ 886460 w 1432560"/>
                <a:gd name="connsiteY13-7026" fmla="*/ 0 h 3588041"/>
                <a:gd name="connsiteX14-7027" fmla="*/ 857885 w 1432560"/>
                <a:gd name="connsiteY14-7028" fmla="*/ 679450 h 3588041"/>
                <a:gd name="connsiteX15-7029" fmla="*/ 921385 w 1432560"/>
                <a:gd name="connsiteY15-7030" fmla="*/ 1047750 h 3588041"/>
                <a:gd name="connsiteX16-7031" fmla="*/ 930910 w 1432560"/>
                <a:gd name="connsiteY16-7032" fmla="*/ 1295400 h 3588041"/>
                <a:gd name="connsiteX17-7033" fmla="*/ 1102360 w 1432560"/>
                <a:gd name="connsiteY17-7034" fmla="*/ 1187450 h 3588041"/>
                <a:gd name="connsiteX18-7035" fmla="*/ 1375410 w 1432560"/>
                <a:gd name="connsiteY18-7036" fmla="*/ 1171575 h 3588041"/>
                <a:gd name="connsiteX19-7037" fmla="*/ 1108710 w 1432560"/>
                <a:gd name="connsiteY19-7038" fmla="*/ 1254125 h 3588041"/>
                <a:gd name="connsiteX20-7039" fmla="*/ 889635 w 1432560"/>
                <a:gd name="connsiteY20-7040" fmla="*/ 1527175 h 3588041"/>
                <a:gd name="connsiteX21-7041" fmla="*/ 835660 w 1432560"/>
                <a:gd name="connsiteY21-7042" fmla="*/ 1895475 h 3588041"/>
                <a:gd name="connsiteX22-7043" fmla="*/ 1003935 w 1432560"/>
                <a:gd name="connsiteY22-7044" fmla="*/ 2308225 h 3588041"/>
                <a:gd name="connsiteX23-7045" fmla="*/ 895985 w 1432560"/>
                <a:gd name="connsiteY23-7046" fmla="*/ 2578100 h 3588041"/>
                <a:gd name="connsiteX24-7047" fmla="*/ 1165860 w 1432560"/>
                <a:gd name="connsiteY24-7048" fmla="*/ 2524125 h 3588041"/>
                <a:gd name="connsiteX25-7049" fmla="*/ 1432560 w 1432560"/>
                <a:gd name="connsiteY25-7050" fmla="*/ 2626519 h 3588041"/>
                <a:gd name="connsiteX26-7051" fmla="*/ 1188085 w 1432560"/>
                <a:gd name="connsiteY26-7052" fmla="*/ 2590800 h 3588041"/>
                <a:gd name="connsiteX27-7053" fmla="*/ 832485 w 1432560"/>
                <a:gd name="connsiteY27-7054" fmla="*/ 2733675 h 3588041"/>
                <a:gd name="connsiteX28-7055" fmla="*/ 689610 w 1432560"/>
                <a:gd name="connsiteY28-7056" fmla="*/ 3086100 h 3588041"/>
                <a:gd name="connsiteX29-7057" fmla="*/ 918210 w 1432560"/>
                <a:gd name="connsiteY29-7058" fmla="*/ 3419475 h 3588041"/>
                <a:gd name="connsiteX30-7059" fmla="*/ 1016635 w 1432560"/>
                <a:gd name="connsiteY30-7060" fmla="*/ 3581400 h 3588041"/>
                <a:gd name="connsiteX0-7061" fmla="*/ 1016635 w 1432560"/>
                <a:gd name="connsiteY0-7062" fmla="*/ 3581400 h 3588041"/>
                <a:gd name="connsiteX1-7063" fmla="*/ 591185 w 1432560"/>
                <a:gd name="connsiteY1-7064" fmla="*/ 3587750 h 3588041"/>
                <a:gd name="connsiteX2-7065" fmla="*/ 394335 w 1432560"/>
                <a:gd name="connsiteY2-7066" fmla="*/ 3076575 h 3588041"/>
                <a:gd name="connsiteX3-7067" fmla="*/ 746760 w 1432560"/>
                <a:gd name="connsiteY3-7068" fmla="*/ 2381250 h 3588041"/>
                <a:gd name="connsiteX4-7069" fmla="*/ 582295 w 1432560"/>
                <a:gd name="connsiteY4-7070" fmla="*/ 1953895 h 3588041"/>
                <a:gd name="connsiteX5-7071" fmla="*/ 0 w 1432560"/>
                <a:gd name="connsiteY5-7072" fmla="*/ 1870710 h 3588041"/>
                <a:gd name="connsiteX6-7073" fmla="*/ 422910 w 1432560"/>
                <a:gd name="connsiteY6-7074" fmla="*/ 1787525 h 3588041"/>
                <a:gd name="connsiteX7-7075" fmla="*/ 641985 w 1432560"/>
                <a:gd name="connsiteY7-7076" fmla="*/ 1876425 h 3588041"/>
                <a:gd name="connsiteX8-7077" fmla="*/ 822960 w 1432560"/>
                <a:gd name="connsiteY8-7078" fmla="*/ 1333500 h 3588041"/>
                <a:gd name="connsiteX9-7079" fmla="*/ 763429 w 1432560"/>
                <a:gd name="connsiteY9-7080" fmla="*/ 823913 h 3588041"/>
                <a:gd name="connsiteX10-7081" fmla="*/ 387985 w 1432560"/>
                <a:gd name="connsiteY10-7082" fmla="*/ 695325 h 3588041"/>
                <a:gd name="connsiteX11-7083" fmla="*/ 784067 w 1432560"/>
                <a:gd name="connsiteY11-7084" fmla="*/ 734218 h 3588041"/>
                <a:gd name="connsiteX12-7085" fmla="*/ 799148 w 1432560"/>
                <a:gd name="connsiteY12-7086" fmla="*/ 441325 h 3588041"/>
                <a:gd name="connsiteX13-7087" fmla="*/ 886460 w 1432560"/>
                <a:gd name="connsiteY13-7088" fmla="*/ 0 h 3588041"/>
                <a:gd name="connsiteX14-7089" fmla="*/ 857885 w 1432560"/>
                <a:gd name="connsiteY14-7090" fmla="*/ 679450 h 3588041"/>
                <a:gd name="connsiteX15-7091" fmla="*/ 921385 w 1432560"/>
                <a:gd name="connsiteY15-7092" fmla="*/ 1047750 h 3588041"/>
                <a:gd name="connsiteX16-7093" fmla="*/ 930910 w 1432560"/>
                <a:gd name="connsiteY16-7094" fmla="*/ 1295400 h 3588041"/>
                <a:gd name="connsiteX17-7095" fmla="*/ 1102360 w 1432560"/>
                <a:gd name="connsiteY17-7096" fmla="*/ 1187450 h 3588041"/>
                <a:gd name="connsiteX18-7097" fmla="*/ 1375410 w 1432560"/>
                <a:gd name="connsiteY18-7098" fmla="*/ 1171575 h 3588041"/>
                <a:gd name="connsiteX19-7099" fmla="*/ 1108710 w 1432560"/>
                <a:gd name="connsiteY19-7100" fmla="*/ 1254125 h 3588041"/>
                <a:gd name="connsiteX20-7101" fmla="*/ 889635 w 1432560"/>
                <a:gd name="connsiteY20-7102" fmla="*/ 1527175 h 3588041"/>
                <a:gd name="connsiteX21-7103" fmla="*/ 835660 w 1432560"/>
                <a:gd name="connsiteY21-7104" fmla="*/ 1895475 h 3588041"/>
                <a:gd name="connsiteX22-7105" fmla="*/ 1003935 w 1432560"/>
                <a:gd name="connsiteY22-7106" fmla="*/ 2308225 h 3588041"/>
                <a:gd name="connsiteX23-7107" fmla="*/ 895985 w 1432560"/>
                <a:gd name="connsiteY23-7108" fmla="*/ 2578100 h 3588041"/>
                <a:gd name="connsiteX24-7109" fmla="*/ 1165860 w 1432560"/>
                <a:gd name="connsiteY24-7110" fmla="*/ 2524125 h 3588041"/>
                <a:gd name="connsiteX25-7111" fmla="*/ 1432560 w 1432560"/>
                <a:gd name="connsiteY25-7112" fmla="*/ 2626519 h 3588041"/>
                <a:gd name="connsiteX26-7113" fmla="*/ 1188085 w 1432560"/>
                <a:gd name="connsiteY26-7114" fmla="*/ 2590800 h 3588041"/>
                <a:gd name="connsiteX27-7115" fmla="*/ 832485 w 1432560"/>
                <a:gd name="connsiteY27-7116" fmla="*/ 2733675 h 3588041"/>
                <a:gd name="connsiteX28-7117" fmla="*/ 689610 w 1432560"/>
                <a:gd name="connsiteY28-7118" fmla="*/ 3086100 h 3588041"/>
                <a:gd name="connsiteX29-7119" fmla="*/ 918210 w 1432560"/>
                <a:gd name="connsiteY29-7120" fmla="*/ 3419475 h 3588041"/>
                <a:gd name="connsiteX30-7121" fmla="*/ 1016635 w 1432560"/>
                <a:gd name="connsiteY30-7122" fmla="*/ 3581400 h 3588041"/>
                <a:gd name="connsiteX0-7123" fmla="*/ 1003935 w 1419860"/>
                <a:gd name="connsiteY0-7124" fmla="*/ 3581400 h 3588041"/>
                <a:gd name="connsiteX1-7125" fmla="*/ 578485 w 1419860"/>
                <a:gd name="connsiteY1-7126" fmla="*/ 3587750 h 3588041"/>
                <a:gd name="connsiteX2-7127" fmla="*/ 381635 w 1419860"/>
                <a:gd name="connsiteY2-7128" fmla="*/ 3076575 h 3588041"/>
                <a:gd name="connsiteX3-7129" fmla="*/ 734060 w 1419860"/>
                <a:gd name="connsiteY3-7130" fmla="*/ 2381250 h 3588041"/>
                <a:gd name="connsiteX4-7131" fmla="*/ 569595 w 1419860"/>
                <a:gd name="connsiteY4-7132" fmla="*/ 1953895 h 3588041"/>
                <a:gd name="connsiteX5-7133" fmla="*/ 0 w 1419860"/>
                <a:gd name="connsiteY5-7134" fmla="*/ 1902460 h 3588041"/>
                <a:gd name="connsiteX6-7135" fmla="*/ 410210 w 1419860"/>
                <a:gd name="connsiteY6-7136" fmla="*/ 1787525 h 3588041"/>
                <a:gd name="connsiteX7-7137" fmla="*/ 629285 w 1419860"/>
                <a:gd name="connsiteY7-7138" fmla="*/ 1876425 h 3588041"/>
                <a:gd name="connsiteX8-7139" fmla="*/ 810260 w 1419860"/>
                <a:gd name="connsiteY8-7140" fmla="*/ 1333500 h 3588041"/>
                <a:gd name="connsiteX9-7141" fmla="*/ 750729 w 1419860"/>
                <a:gd name="connsiteY9-7142" fmla="*/ 823913 h 3588041"/>
                <a:gd name="connsiteX10-7143" fmla="*/ 375285 w 1419860"/>
                <a:gd name="connsiteY10-7144" fmla="*/ 695325 h 3588041"/>
                <a:gd name="connsiteX11-7145" fmla="*/ 771367 w 1419860"/>
                <a:gd name="connsiteY11-7146" fmla="*/ 734218 h 3588041"/>
                <a:gd name="connsiteX12-7147" fmla="*/ 786448 w 1419860"/>
                <a:gd name="connsiteY12-7148" fmla="*/ 441325 h 3588041"/>
                <a:gd name="connsiteX13-7149" fmla="*/ 873760 w 1419860"/>
                <a:gd name="connsiteY13-7150" fmla="*/ 0 h 3588041"/>
                <a:gd name="connsiteX14-7151" fmla="*/ 845185 w 1419860"/>
                <a:gd name="connsiteY14-7152" fmla="*/ 679450 h 3588041"/>
                <a:gd name="connsiteX15-7153" fmla="*/ 908685 w 1419860"/>
                <a:gd name="connsiteY15-7154" fmla="*/ 1047750 h 3588041"/>
                <a:gd name="connsiteX16-7155" fmla="*/ 918210 w 1419860"/>
                <a:gd name="connsiteY16-7156" fmla="*/ 1295400 h 3588041"/>
                <a:gd name="connsiteX17-7157" fmla="*/ 1089660 w 1419860"/>
                <a:gd name="connsiteY17-7158" fmla="*/ 1187450 h 3588041"/>
                <a:gd name="connsiteX18-7159" fmla="*/ 1362710 w 1419860"/>
                <a:gd name="connsiteY18-7160" fmla="*/ 1171575 h 3588041"/>
                <a:gd name="connsiteX19-7161" fmla="*/ 1096010 w 1419860"/>
                <a:gd name="connsiteY19-7162" fmla="*/ 1254125 h 3588041"/>
                <a:gd name="connsiteX20-7163" fmla="*/ 876935 w 1419860"/>
                <a:gd name="connsiteY20-7164" fmla="*/ 1527175 h 3588041"/>
                <a:gd name="connsiteX21-7165" fmla="*/ 822960 w 1419860"/>
                <a:gd name="connsiteY21-7166" fmla="*/ 1895475 h 3588041"/>
                <a:gd name="connsiteX22-7167" fmla="*/ 991235 w 1419860"/>
                <a:gd name="connsiteY22-7168" fmla="*/ 2308225 h 3588041"/>
                <a:gd name="connsiteX23-7169" fmla="*/ 883285 w 1419860"/>
                <a:gd name="connsiteY23-7170" fmla="*/ 2578100 h 3588041"/>
                <a:gd name="connsiteX24-7171" fmla="*/ 1153160 w 1419860"/>
                <a:gd name="connsiteY24-7172" fmla="*/ 2524125 h 3588041"/>
                <a:gd name="connsiteX25-7173" fmla="*/ 1419860 w 1419860"/>
                <a:gd name="connsiteY25-7174" fmla="*/ 2626519 h 3588041"/>
                <a:gd name="connsiteX26-7175" fmla="*/ 1175385 w 1419860"/>
                <a:gd name="connsiteY26-7176" fmla="*/ 2590800 h 3588041"/>
                <a:gd name="connsiteX27-7177" fmla="*/ 819785 w 1419860"/>
                <a:gd name="connsiteY27-7178" fmla="*/ 2733675 h 3588041"/>
                <a:gd name="connsiteX28-7179" fmla="*/ 676910 w 1419860"/>
                <a:gd name="connsiteY28-7180" fmla="*/ 3086100 h 3588041"/>
                <a:gd name="connsiteX29-7181" fmla="*/ 905510 w 1419860"/>
                <a:gd name="connsiteY29-7182" fmla="*/ 3419475 h 3588041"/>
                <a:gd name="connsiteX30-7183" fmla="*/ 1003935 w 1419860"/>
                <a:gd name="connsiteY30-7184" fmla="*/ 3581400 h 3588041"/>
                <a:gd name="connsiteX0-7185" fmla="*/ 1003935 w 1419860"/>
                <a:gd name="connsiteY0-7186" fmla="*/ 3581400 h 3588041"/>
                <a:gd name="connsiteX1-7187" fmla="*/ 578485 w 1419860"/>
                <a:gd name="connsiteY1-7188" fmla="*/ 3587750 h 3588041"/>
                <a:gd name="connsiteX2-7189" fmla="*/ 381635 w 1419860"/>
                <a:gd name="connsiteY2-7190" fmla="*/ 3076575 h 3588041"/>
                <a:gd name="connsiteX3-7191" fmla="*/ 734060 w 1419860"/>
                <a:gd name="connsiteY3-7192" fmla="*/ 2381250 h 3588041"/>
                <a:gd name="connsiteX4-7193" fmla="*/ 569595 w 1419860"/>
                <a:gd name="connsiteY4-7194" fmla="*/ 1953895 h 3588041"/>
                <a:gd name="connsiteX5-7195" fmla="*/ 0 w 1419860"/>
                <a:gd name="connsiteY5-7196" fmla="*/ 1902460 h 3588041"/>
                <a:gd name="connsiteX6-7197" fmla="*/ 410210 w 1419860"/>
                <a:gd name="connsiteY6-7198" fmla="*/ 1787525 h 3588041"/>
                <a:gd name="connsiteX7-7199" fmla="*/ 629285 w 1419860"/>
                <a:gd name="connsiteY7-7200" fmla="*/ 1876425 h 3588041"/>
                <a:gd name="connsiteX8-7201" fmla="*/ 810260 w 1419860"/>
                <a:gd name="connsiteY8-7202" fmla="*/ 1333500 h 3588041"/>
                <a:gd name="connsiteX9-7203" fmla="*/ 750729 w 1419860"/>
                <a:gd name="connsiteY9-7204" fmla="*/ 823913 h 3588041"/>
                <a:gd name="connsiteX10-7205" fmla="*/ 375285 w 1419860"/>
                <a:gd name="connsiteY10-7206" fmla="*/ 695325 h 3588041"/>
                <a:gd name="connsiteX11-7207" fmla="*/ 771367 w 1419860"/>
                <a:gd name="connsiteY11-7208" fmla="*/ 734218 h 3588041"/>
                <a:gd name="connsiteX12-7209" fmla="*/ 786448 w 1419860"/>
                <a:gd name="connsiteY12-7210" fmla="*/ 441325 h 3588041"/>
                <a:gd name="connsiteX13-7211" fmla="*/ 873760 w 1419860"/>
                <a:gd name="connsiteY13-7212" fmla="*/ 0 h 3588041"/>
                <a:gd name="connsiteX14-7213" fmla="*/ 845185 w 1419860"/>
                <a:gd name="connsiteY14-7214" fmla="*/ 679450 h 3588041"/>
                <a:gd name="connsiteX15-7215" fmla="*/ 908685 w 1419860"/>
                <a:gd name="connsiteY15-7216" fmla="*/ 1047750 h 3588041"/>
                <a:gd name="connsiteX16-7217" fmla="*/ 918210 w 1419860"/>
                <a:gd name="connsiteY16-7218" fmla="*/ 1295400 h 3588041"/>
                <a:gd name="connsiteX17-7219" fmla="*/ 1089660 w 1419860"/>
                <a:gd name="connsiteY17-7220" fmla="*/ 1187450 h 3588041"/>
                <a:gd name="connsiteX18-7221" fmla="*/ 1362710 w 1419860"/>
                <a:gd name="connsiteY18-7222" fmla="*/ 1171575 h 3588041"/>
                <a:gd name="connsiteX19-7223" fmla="*/ 1096010 w 1419860"/>
                <a:gd name="connsiteY19-7224" fmla="*/ 1254125 h 3588041"/>
                <a:gd name="connsiteX20-7225" fmla="*/ 876935 w 1419860"/>
                <a:gd name="connsiteY20-7226" fmla="*/ 1527175 h 3588041"/>
                <a:gd name="connsiteX21-7227" fmla="*/ 822960 w 1419860"/>
                <a:gd name="connsiteY21-7228" fmla="*/ 1895475 h 3588041"/>
                <a:gd name="connsiteX22-7229" fmla="*/ 991235 w 1419860"/>
                <a:gd name="connsiteY22-7230" fmla="*/ 2308225 h 3588041"/>
                <a:gd name="connsiteX23-7231" fmla="*/ 883285 w 1419860"/>
                <a:gd name="connsiteY23-7232" fmla="*/ 2578100 h 3588041"/>
                <a:gd name="connsiteX24-7233" fmla="*/ 1153160 w 1419860"/>
                <a:gd name="connsiteY24-7234" fmla="*/ 2524125 h 3588041"/>
                <a:gd name="connsiteX25-7235" fmla="*/ 1419860 w 1419860"/>
                <a:gd name="connsiteY25-7236" fmla="*/ 2626519 h 3588041"/>
                <a:gd name="connsiteX26-7237" fmla="*/ 1175385 w 1419860"/>
                <a:gd name="connsiteY26-7238" fmla="*/ 2590800 h 3588041"/>
                <a:gd name="connsiteX27-7239" fmla="*/ 819785 w 1419860"/>
                <a:gd name="connsiteY27-7240" fmla="*/ 2733675 h 3588041"/>
                <a:gd name="connsiteX28-7241" fmla="*/ 676910 w 1419860"/>
                <a:gd name="connsiteY28-7242" fmla="*/ 3086100 h 3588041"/>
                <a:gd name="connsiteX29-7243" fmla="*/ 905510 w 1419860"/>
                <a:gd name="connsiteY29-7244" fmla="*/ 3419475 h 3588041"/>
                <a:gd name="connsiteX30-7245" fmla="*/ 1003935 w 1419860"/>
                <a:gd name="connsiteY30-7246" fmla="*/ 3581400 h 3588041"/>
                <a:gd name="connsiteX0-7247" fmla="*/ 1003935 w 1419860"/>
                <a:gd name="connsiteY0-7248" fmla="*/ 3581400 h 3588041"/>
                <a:gd name="connsiteX1-7249" fmla="*/ 578485 w 1419860"/>
                <a:gd name="connsiteY1-7250" fmla="*/ 3587750 h 3588041"/>
                <a:gd name="connsiteX2-7251" fmla="*/ 381635 w 1419860"/>
                <a:gd name="connsiteY2-7252" fmla="*/ 3076575 h 3588041"/>
                <a:gd name="connsiteX3-7253" fmla="*/ 734060 w 1419860"/>
                <a:gd name="connsiteY3-7254" fmla="*/ 2381250 h 3588041"/>
                <a:gd name="connsiteX4-7255" fmla="*/ 569595 w 1419860"/>
                <a:gd name="connsiteY4-7256" fmla="*/ 1953895 h 3588041"/>
                <a:gd name="connsiteX5-7257" fmla="*/ 0 w 1419860"/>
                <a:gd name="connsiteY5-7258" fmla="*/ 1902460 h 3588041"/>
                <a:gd name="connsiteX6-7259" fmla="*/ 410210 w 1419860"/>
                <a:gd name="connsiteY6-7260" fmla="*/ 1787525 h 3588041"/>
                <a:gd name="connsiteX7-7261" fmla="*/ 629285 w 1419860"/>
                <a:gd name="connsiteY7-7262" fmla="*/ 1876425 h 3588041"/>
                <a:gd name="connsiteX8-7263" fmla="*/ 810260 w 1419860"/>
                <a:gd name="connsiteY8-7264" fmla="*/ 1333500 h 3588041"/>
                <a:gd name="connsiteX9-7265" fmla="*/ 750729 w 1419860"/>
                <a:gd name="connsiteY9-7266" fmla="*/ 823913 h 3588041"/>
                <a:gd name="connsiteX10-7267" fmla="*/ 375285 w 1419860"/>
                <a:gd name="connsiteY10-7268" fmla="*/ 695325 h 3588041"/>
                <a:gd name="connsiteX11-7269" fmla="*/ 771367 w 1419860"/>
                <a:gd name="connsiteY11-7270" fmla="*/ 734218 h 3588041"/>
                <a:gd name="connsiteX12-7271" fmla="*/ 786448 w 1419860"/>
                <a:gd name="connsiteY12-7272" fmla="*/ 441325 h 3588041"/>
                <a:gd name="connsiteX13-7273" fmla="*/ 873760 w 1419860"/>
                <a:gd name="connsiteY13-7274" fmla="*/ 0 h 3588041"/>
                <a:gd name="connsiteX14-7275" fmla="*/ 845185 w 1419860"/>
                <a:gd name="connsiteY14-7276" fmla="*/ 679450 h 3588041"/>
                <a:gd name="connsiteX15-7277" fmla="*/ 908685 w 1419860"/>
                <a:gd name="connsiteY15-7278" fmla="*/ 1047750 h 3588041"/>
                <a:gd name="connsiteX16-7279" fmla="*/ 918210 w 1419860"/>
                <a:gd name="connsiteY16-7280" fmla="*/ 1295400 h 3588041"/>
                <a:gd name="connsiteX17-7281" fmla="*/ 1089660 w 1419860"/>
                <a:gd name="connsiteY17-7282" fmla="*/ 1187450 h 3588041"/>
                <a:gd name="connsiteX18-7283" fmla="*/ 1362710 w 1419860"/>
                <a:gd name="connsiteY18-7284" fmla="*/ 1171575 h 3588041"/>
                <a:gd name="connsiteX19-7285" fmla="*/ 1096010 w 1419860"/>
                <a:gd name="connsiteY19-7286" fmla="*/ 1254125 h 3588041"/>
                <a:gd name="connsiteX20-7287" fmla="*/ 876935 w 1419860"/>
                <a:gd name="connsiteY20-7288" fmla="*/ 1527175 h 3588041"/>
                <a:gd name="connsiteX21-7289" fmla="*/ 822960 w 1419860"/>
                <a:gd name="connsiteY21-7290" fmla="*/ 1895475 h 3588041"/>
                <a:gd name="connsiteX22-7291" fmla="*/ 991235 w 1419860"/>
                <a:gd name="connsiteY22-7292" fmla="*/ 2308225 h 3588041"/>
                <a:gd name="connsiteX23-7293" fmla="*/ 883285 w 1419860"/>
                <a:gd name="connsiteY23-7294" fmla="*/ 2578100 h 3588041"/>
                <a:gd name="connsiteX24-7295" fmla="*/ 1153160 w 1419860"/>
                <a:gd name="connsiteY24-7296" fmla="*/ 2524125 h 3588041"/>
                <a:gd name="connsiteX25-7297" fmla="*/ 1419860 w 1419860"/>
                <a:gd name="connsiteY25-7298" fmla="*/ 2626519 h 3588041"/>
                <a:gd name="connsiteX26-7299" fmla="*/ 1175385 w 1419860"/>
                <a:gd name="connsiteY26-7300" fmla="*/ 2590800 h 3588041"/>
                <a:gd name="connsiteX27-7301" fmla="*/ 819785 w 1419860"/>
                <a:gd name="connsiteY27-7302" fmla="*/ 2733675 h 3588041"/>
                <a:gd name="connsiteX28-7303" fmla="*/ 676910 w 1419860"/>
                <a:gd name="connsiteY28-7304" fmla="*/ 3086100 h 3588041"/>
                <a:gd name="connsiteX29-7305" fmla="*/ 905510 w 1419860"/>
                <a:gd name="connsiteY29-7306" fmla="*/ 3419475 h 3588041"/>
                <a:gd name="connsiteX30-7307" fmla="*/ 1003935 w 1419860"/>
                <a:gd name="connsiteY30-7308" fmla="*/ 3581400 h 3588041"/>
                <a:gd name="connsiteX0-7309" fmla="*/ 1003935 w 1419860"/>
                <a:gd name="connsiteY0-7310" fmla="*/ 3581400 h 3588041"/>
                <a:gd name="connsiteX1-7311" fmla="*/ 578485 w 1419860"/>
                <a:gd name="connsiteY1-7312" fmla="*/ 3587750 h 3588041"/>
                <a:gd name="connsiteX2-7313" fmla="*/ 381635 w 1419860"/>
                <a:gd name="connsiteY2-7314" fmla="*/ 3076575 h 3588041"/>
                <a:gd name="connsiteX3-7315" fmla="*/ 734060 w 1419860"/>
                <a:gd name="connsiteY3-7316" fmla="*/ 2381250 h 3588041"/>
                <a:gd name="connsiteX4-7317" fmla="*/ 569595 w 1419860"/>
                <a:gd name="connsiteY4-7318" fmla="*/ 1953895 h 3588041"/>
                <a:gd name="connsiteX5-7319" fmla="*/ 0 w 1419860"/>
                <a:gd name="connsiteY5-7320" fmla="*/ 1902460 h 3588041"/>
                <a:gd name="connsiteX6-7321" fmla="*/ 381635 w 1419860"/>
                <a:gd name="connsiteY6-7322" fmla="*/ 1784350 h 3588041"/>
                <a:gd name="connsiteX7-7323" fmla="*/ 629285 w 1419860"/>
                <a:gd name="connsiteY7-7324" fmla="*/ 1876425 h 3588041"/>
                <a:gd name="connsiteX8-7325" fmla="*/ 810260 w 1419860"/>
                <a:gd name="connsiteY8-7326" fmla="*/ 1333500 h 3588041"/>
                <a:gd name="connsiteX9-7327" fmla="*/ 750729 w 1419860"/>
                <a:gd name="connsiteY9-7328" fmla="*/ 823913 h 3588041"/>
                <a:gd name="connsiteX10-7329" fmla="*/ 375285 w 1419860"/>
                <a:gd name="connsiteY10-7330" fmla="*/ 695325 h 3588041"/>
                <a:gd name="connsiteX11-7331" fmla="*/ 771367 w 1419860"/>
                <a:gd name="connsiteY11-7332" fmla="*/ 734218 h 3588041"/>
                <a:gd name="connsiteX12-7333" fmla="*/ 786448 w 1419860"/>
                <a:gd name="connsiteY12-7334" fmla="*/ 441325 h 3588041"/>
                <a:gd name="connsiteX13-7335" fmla="*/ 873760 w 1419860"/>
                <a:gd name="connsiteY13-7336" fmla="*/ 0 h 3588041"/>
                <a:gd name="connsiteX14-7337" fmla="*/ 845185 w 1419860"/>
                <a:gd name="connsiteY14-7338" fmla="*/ 679450 h 3588041"/>
                <a:gd name="connsiteX15-7339" fmla="*/ 908685 w 1419860"/>
                <a:gd name="connsiteY15-7340" fmla="*/ 1047750 h 3588041"/>
                <a:gd name="connsiteX16-7341" fmla="*/ 918210 w 1419860"/>
                <a:gd name="connsiteY16-7342" fmla="*/ 1295400 h 3588041"/>
                <a:gd name="connsiteX17-7343" fmla="*/ 1089660 w 1419860"/>
                <a:gd name="connsiteY17-7344" fmla="*/ 1187450 h 3588041"/>
                <a:gd name="connsiteX18-7345" fmla="*/ 1362710 w 1419860"/>
                <a:gd name="connsiteY18-7346" fmla="*/ 1171575 h 3588041"/>
                <a:gd name="connsiteX19-7347" fmla="*/ 1096010 w 1419860"/>
                <a:gd name="connsiteY19-7348" fmla="*/ 1254125 h 3588041"/>
                <a:gd name="connsiteX20-7349" fmla="*/ 876935 w 1419860"/>
                <a:gd name="connsiteY20-7350" fmla="*/ 1527175 h 3588041"/>
                <a:gd name="connsiteX21-7351" fmla="*/ 822960 w 1419860"/>
                <a:gd name="connsiteY21-7352" fmla="*/ 1895475 h 3588041"/>
                <a:gd name="connsiteX22-7353" fmla="*/ 991235 w 1419860"/>
                <a:gd name="connsiteY22-7354" fmla="*/ 2308225 h 3588041"/>
                <a:gd name="connsiteX23-7355" fmla="*/ 883285 w 1419860"/>
                <a:gd name="connsiteY23-7356" fmla="*/ 2578100 h 3588041"/>
                <a:gd name="connsiteX24-7357" fmla="*/ 1153160 w 1419860"/>
                <a:gd name="connsiteY24-7358" fmla="*/ 2524125 h 3588041"/>
                <a:gd name="connsiteX25-7359" fmla="*/ 1419860 w 1419860"/>
                <a:gd name="connsiteY25-7360" fmla="*/ 2626519 h 3588041"/>
                <a:gd name="connsiteX26-7361" fmla="*/ 1175385 w 1419860"/>
                <a:gd name="connsiteY26-7362" fmla="*/ 2590800 h 3588041"/>
                <a:gd name="connsiteX27-7363" fmla="*/ 819785 w 1419860"/>
                <a:gd name="connsiteY27-7364" fmla="*/ 2733675 h 3588041"/>
                <a:gd name="connsiteX28-7365" fmla="*/ 676910 w 1419860"/>
                <a:gd name="connsiteY28-7366" fmla="*/ 3086100 h 3588041"/>
                <a:gd name="connsiteX29-7367" fmla="*/ 905510 w 1419860"/>
                <a:gd name="connsiteY29-7368" fmla="*/ 3419475 h 3588041"/>
                <a:gd name="connsiteX30-7369" fmla="*/ 1003935 w 1419860"/>
                <a:gd name="connsiteY30-7370" fmla="*/ 3581400 h 3588041"/>
                <a:gd name="connsiteX0-7371" fmla="*/ 1003935 w 1419860"/>
                <a:gd name="connsiteY0-7372" fmla="*/ 3581400 h 3588041"/>
                <a:gd name="connsiteX1-7373" fmla="*/ 578485 w 1419860"/>
                <a:gd name="connsiteY1-7374" fmla="*/ 3587750 h 3588041"/>
                <a:gd name="connsiteX2-7375" fmla="*/ 381635 w 1419860"/>
                <a:gd name="connsiteY2-7376" fmla="*/ 3076575 h 3588041"/>
                <a:gd name="connsiteX3-7377" fmla="*/ 734060 w 1419860"/>
                <a:gd name="connsiteY3-7378" fmla="*/ 2381250 h 3588041"/>
                <a:gd name="connsiteX4-7379" fmla="*/ 569595 w 1419860"/>
                <a:gd name="connsiteY4-7380" fmla="*/ 1953895 h 3588041"/>
                <a:gd name="connsiteX5-7381" fmla="*/ 0 w 1419860"/>
                <a:gd name="connsiteY5-7382" fmla="*/ 1902460 h 3588041"/>
                <a:gd name="connsiteX6-7383" fmla="*/ 381635 w 1419860"/>
                <a:gd name="connsiteY6-7384" fmla="*/ 1784350 h 3588041"/>
                <a:gd name="connsiteX7-7385" fmla="*/ 629285 w 1419860"/>
                <a:gd name="connsiteY7-7386" fmla="*/ 1876425 h 3588041"/>
                <a:gd name="connsiteX8-7387" fmla="*/ 810260 w 1419860"/>
                <a:gd name="connsiteY8-7388" fmla="*/ 1333500 h 3588041"/>
                <a:gd name="connsiteX9-7389" fmla="*/ 750729 w 1419860"/>
                <a:gd name="connsiteY9-7390" fmla="*/ 823913 h 3588041"/>
                <a:gd name="connsiteX10-7391" fmla="*/ 375285 w 1419860"/>
                <a:gd name="connsiteY10-7392" fmla="*/ 695325 h 3588041"/>
                <a:gd name="connsiteX11-7393" fmla="*/ 771367 w 1419860"/>
                <a:gd name="connsiteY11-7394" fmla="*/ 734218 h 3588041"/>
                <a:gd name="connsiteX12-7395" fmla="*/ 786448 w 1419860"/>
                <a:gd name="connsiteY12-7396" fmla="*/ 441325 h 3588041"/>
                <a:gd name="connsiteX13-7397" fmla="*/ 873760 w 1419860"/>
                <a:gd name="connsiteY13-7398" fmla="*/ 0 h 3588041"/>
                <a:gd name="connsiteX14-7399" fmla="*/ 845185 w 1419860"/>
                <a:gd name="connsiteY14-7400" fmla="*/ 679450 h 3588041"/>
                <a:gd name="connsiteX15-7401" fmla="*/ 908685 w 1419860"/>
                <a:gd name="connsiteY15-7402" fmla="*/ 1047750 h 3588041"/>
                <a:gd name="connsiteX16-7403" fmla="*/ 918210 w 1419860"/>
                <a:gd name="connsiteY16-7404" fmla="*/ 1295400 h 3588041"/>
                <a:gd name="connsiteX17-7405" fmla="*/ 1089660 w 1419860"/>
                <a:gd name="connsiteY17-7406" fmla="*/ 1187450 h 3588041"/>
                <a:gd name="connsiteX18-7407" fmla="*/ 1362710 w 1419860"/>
                <a:gd name="connsiteY18-7408" fmla="*/ 1171575 h 3588041"/>
                <a:gd name="connsiteX19-7409" fmla="*/ 1096010 w 1419860"/>
                <a:gd name="connsiteY19-7410" fmla="*/ 1254125 h 3588041"/>
                <a:gd name="connsiteX20-7411" fmla="*/ 876935 w 1419860"/>
                <a:gd name="connsiteY20-7412" fmla="*/ 1527175 h 3588041"/>
                <a:gd name="connsiteX21-7413" fmla="*/ 822960 w 1419860"/>
                <a:gd name="connsiteY21-7414" fmla="*/ 1895475 h 3588041"/>
                <a:gd name="connsiteX22-7415" fmla="*/ 991235 w 1419860"/>
                <a:gd name="connsiteY22-7416" fmla="*/ 2308225 h 3588041"/>
                <a:gd name="connsiteX23-7417" fmla="*/ 883285 w 1419860"/>
                <a:gd name="connsiteY23-7418" fmla="*/ 2578100 h 3588041"/>
                <a:gd name="connsiteX24-7419" fmla="*/ 1153160 w 1419860"/>
                <a:gd name="connsiteY24-7420" fmla="*/ 2524125 h 3588041"/>
                <a:gd name="connsiteX25-7421" fmla="*/ 1419860 w 1419860"/>
                <a:gd name="connsiteY25-7422" fmla="*/ 2626519 h 3588041"/>
                <a:gd name="connsiteX26-7423" fmla="*/ 1175385 w 1419860"/>
                <a:gd name="connsiteY26-7424" fmla="*/ 2590800 h 3588041"/>
                <a:gd name="connsiteX27-7425" fmla="*/ 819785 w 1419860"/>
                <a:gd name="connsiteY27-7426" fmla="*/ 2733675 h 3588041"/>
                <a:gd name="connsiteX28-7427" fmla="*/ 676910 w 1419860"/>
                <a:gd name="connsiteY28-7428" fmla="*/ 3086100 h 3588041"/>
                <a:gd name="connsiteX29-7429" fmla="*/ 905510 w 1419860"/>
                <a:gd name="connsiteY29-7430" fmla="*/ 3419475 h 3588041"/>
                <a:gd name="connsiteX30-7431" fmla="*/ 1003935 w 1419860"/>
                <a:gd name="connsiteY30-7432" fmla="*/ 3581400 h 3588041"/>
                <a:gd name="connsiteX0-7433" fmla="*/ 1003935 w 1419860"/>
                <a:gd name="connsiteY0-7434" fmla="*/ 3581400 h 3588041"/>
                <a:gd name="connsiteX1-7435" fmla="*/ 578485 w 1419860"/>
                <a:gd name="connsiteY1-7436" fmla="*/ 3587750 h 3588041"/>
                <a:gd name="connsiteX2-7437" fmla="*/ 381635 w 1419860"/>
                <a:gd name="connsiteY2-7438" fmla="*/ 3076575 h 3588041"/>
                <a:gd name="connsiteX3-7439" fmla="*/ 734060 w 1419860"/>
                <a:gd name="connsiteY3-7440" fmla="*/ 2381250 h 3588041"/>
                <a:gd name="connsiteX4-7441" fmla="*/ 569595 w 1419860"/>
                <a:gd name="connsiteY4-7442" fmla="*/ 1953895 h 3588041"/>
                <a:gd name="connsiteX5-7443" fmla="*/ 0 w 1419860"/>
                <a:gd name="connsiteY5-7444" fmla="*/ 1902460 h 3588041"/>
                <a:gd name="connsiteX6-7445" fmla="*/ 359410 w 1419860"/>
                <a:gd name="connsiteY6-7446" fmla="*/ 1806575 h 3588041"/>
                <a:gd name="connsiteX7-7447" fmla="*/ 629285 w 1419860"/>
                <a:gd name="connsiteY7-7448" fmla="*/ 1876425 h 3588041"/>
                <a:gd name="connsiteX8-7449" fmla="*/ 810260 w 1419860"/>
                <a:gd name="connsiteY8-7450" fmla="*/ 1333500 h 3588041"/>
                <a:gd name="connsiteX9-7451" fmla="*/ 750729 w 1419860"/>
                <a:gd name="connsiteY9-7452" fmla="*/ 823913 h 3588041"/>
                <a:gd name="connsiteX10-7453" fmla="*/ 375285 w 1419860"/>
                <a:gd name="connsiteY10-7454" fmla="*/ 695325 h 3588041"/>
                <a:gd name="connsiteX11-7455" fmla="*/ 771367 w 1419860"/>
                <a:gd name="connsiteY11-7456" fmla="*/ 734218 h 3588041"/>
                <a:gd name="connsiteX12-7457" fmla="*/ 786448 w 1419860"/>
                <a:gd name="connsiteY12-7458" fmla="*/ 441325 h 3588041"/>
                <a:gd name="connsiteX13-7459" fmla="*/ 873760 w 1419860"/>
                <a:gd name="connsiteY13-7460" fmla="*/ 0 h 3588041"/>
                <a:gd name="connsiteX14-7461" fmla="*/ 845185 w 1419860"/>
                <a:gd name="connsiteY14-7462" fmla="*/ 679450 h 3588041"/>
                <a:gd name="connsiteX15-7463" fmla="*/ 908685 w 1419860"/>
                <a:gd name="connsiteY15-7464" fmla="*/ 1047750 h 3588041"/>
                <a:gd name="connsiteX16-7465" fmla="*/ 918210 w 1419860"/>
                <a:gd name="connsiteY16-7466" fmla="*/ 1295400 h 3588041"/>
                <a:gd name="connsiteX17-7467" fmla="*/ 1089660 w 1419860"/>
                <a:gd name="connsiteY17-7468" fmla="*/ 1187450 h 3588041"/>
                <a:gd name="connsiteX18-7469" fmla="*/ 1362710 w 1419860"/>
                <a:gd name="connsiteY18-7470" fmla="*/ 1171575 h 3588041"/>
                <a:gd name="connsiteX19-7471" fmla="*/ 1096010 w 1419860"/>
                <a:gd name="connsiteY19-7472" fmla="*/ 1254125 h 3588041"/>
                <a:gd name="connsiteX20-7473" fmla="*/ 876935 w 1419860"/>
                <a:gd name="connsiteY20-7474" fmla="*/ 1527175 h 3588041"/>
                <a:gd name="connsiteX21-7475" fmla="*/ 822960 w 1419860"/>
                <a:gd name="connsiteY21-7476" fmla="*/ 1895475 h 3588041"/>
                <a:gd name="connsiteX22-7477" fmla="*/ 991235 w 1419860"/>
                <a:gd name="connsiteY22-7478" fmla="*/ 2308225 h 3588041"/>
                <a:gd name="connsiteX23-7479" fmla="*/ 883285 w 1419860"/>
                <a:gd name="connsiteY23-7480" fmla="*/ 2578100 h 3588041"/>
                <a:gd name="connsiteX24-7481" fmla="*/ 1153160 w 1419860"/>
                <a:gd name="connsiteY24-7482" fmla="*/ 2524125 h 3588041"/>
                <a:gd name="connsiteX25-7483" fmla="*/ 1419860 w 1419860"/>
                <a:gd name="connsiteY25-7484" fmla="*/ 2626519 h 3588041"/>
                <a:gd name="connsiteX26-7485" fmla="*/ 1175385 w 1419860"/>
                <a:gd name="connsiteY26-7486" fmla="*/ 2590800 h 3588041"/>
                <a:gd name="connsiteX27-7487" fmla="*/ 819785 w 1419860"/>
                <a:gd name="connsiteY27-7488" fmla="*/ 2733675 h 3588041"/>
                <a:gd name="connsiteX28-7489" fmla="*/ 676910 w 1419860"/>
                <a:gd name="connsiteY28-7490" fmla="*/ 3086100 h 3588041"/>
                <a:gd name="connsiteX29-7491" fmla="*/ 905510 w 1419860"/>
                <a:gd name="connsiteY29-7492" fmla="*/ 3419475 h 3588041"/>
                <a:gd name="connsiteX30-7493" fmla="*/ 1003935 w 1419860"/>
                <a:gd name="connsiteY30-7494" fmla="*/ 3581400 h 3588041"/>
                <a:gd name="connsiteX0-7495" fmla="*/ 1003935 w 1419860"/>
                <a:gd name="connsiteY0-7496" fmla="*/ 3581400 h 3588041"/>
                <a:gd name="connsiteX1-7497" fmla="*/ 578485 w 1419860"/>
                <a:gd name="connsiteY1-7498" fmla="*/ 3587750 h 3588041"/>
                <a:gd name="connsiteX2-7499" fmla="*/ 381635 w 1419860"/>
                <a:gd name="connsiteY2-7500" fmla="*/ 3076575 h 3588041"/>
                <a:gd name="connsiteX3-7501" fmla="*/ 734060 w 1419860"/>
                <a:gd name="connsiteY3-7502" fmla="*/ 2381250 h 3588041"/>
                <a:gd name="connsiteX4-7503" fmla="*/ 569595 w 1419860"/>
                <a:gd name="connsiteY4-7504" fmla="*/ 1953895 h 3588041"/>
                <a:gd name="connsiteX5-7505" fmla="*/ 0 w 1419860"/>
                <a:gd name="connsiteY5-7506" fmla="*/ 1902460 h 3588041"/>
                <a:gd name="connsiteX6-7507" fmla="*/ 359410 w 1419860"/>
                <a:gd name="connsiteY6-7508" fmla="*/ 1806575 h 3588041"/>
                <a:gd name="connsiteX7-7509" fmla="*/ 629285 w 1419860"/>
                <a:gd name="connsiteY7-7510" fmla="*/ 1876425 h 3588041"/>
                <a:gd name="connsiteX8-7511" fmla="*/ 810260 w 1419860"/>
                <a:gd name="connsiteY8-7512" fmla="*/ 1333500 h 3588041"/>
                <a:gd name="connsiteX9-7513" fmla="*/ 750729 w 1419860"/>
                <a:gd name="connsiteY9-7514" fmla="*/ 823913 h 3588041"/>
                <a:gd name="connsiteX10-7515" fmla="*/ 375285 w 1419860"/>
                <a:gd name="connsiteY10-7516" fmla="*/ 695325 h 3588041"/>
                <a:gd name="connsiteX11-7517" fmla="*/ 771367 w 1419860"/>
                <a:gd name="connsiteY11-7518" fmla="*/ 734218 h 3588041"/>
                <a:gd name="connsiteX12-7519" fmla="*/ 786448 w 1419860"/>
                <a:gd name="connsiteY12-7520" fmla="*/ 441325 h 3588041"/>
                <a:gd name="connsiteX13-7521" fmla="*/ 873760 w 1419860"/>
                <a:gd name="connsiteY13-7522" fmla="*/ 0 h 3588041"/>
                <a:gd name="connsiteX14-7523" fmla="*/ 845185 w 1419860"/>
                <a:gd name="connsiteY14-7524" fmla="*/ 679450 h 3588041"/>
                <a:gd name="connsiteX15-7525" fmla="*/ 908685 w 1419860"/>
                <a:gd name="connsiteY15-7526" fmla="*/ 1047750 h 3588041"/>
                <a:gd name="connsiteX16-7527" fmla="*/ 918210 w 1419860"/>
                <a:gd name="connsiteY16-7528" fmla="*/ 1295400 h 3588041"/>
                <a:gd name="connsiteX17-7529" fmla="*/ 1089660 w 1419860"/>
                <a:gd name="connsiteY17-7530" fmla="*/ 1187450 h 3588041"/>
                <a:gd name="connsiteX18-7531" fmla="*/ 1362710 w 1419860"/>
                <a:gd name="connsiteY18-7532" fmla="*/ 1171575 h 3588041"/>
                <a:gd name="connsiteX19-7533" fmla="*/ 1096010 w 1419860"/>
                <a:gd name="connsiteY19-7534" fmla="*/ 1254125 h 3588041"/>
                <a:gd name="connsiteX20-7535" fmla="*/ 876935 w 1419860"/>
                <a:gd name="connsiteY20-7536" fmla="*/ 1527175 h 3588041"/>
                <a:gd name="connsiteX21-7537" fmla="*/ 822960 w 1419860"/>
                <a:gd name="connsiteY21-7538" fmla="*/ 1895475 h 3588041"/>
                <a:gd name="connsiteX22-7539" fmla="*/ 991235 w 1419860"/>
                <a:gd name="connsiteY22-7540" fmla="*/ 2308225 h 3588041"/>
                <a:gd name="connsiteX23-7541" fmla="*/ 883285 w 1419860"/>
                <a:gd name="connsiteY23-7542" fmla="*/ 2578100 h 3588041"/>
                <a:gd name="connsiteX24-7543" fmla="*/ 1153160 w 1419860"/>
                <a:gd name="connsiteY24-7544" fmla="*/ 2524125 h 3588041"/>
                <a:gd name="connsiteX25-7545" fmla="*/ 1419860 w 1419860"/>
                <a:gd name="connsiteY25-7546" fmla="*/ 2626519 h 3588041"/>
                <a:gd name="connsiteX26-7547" fmla="*/ 1175385 w 1419860"/>
                <a:gd name="connsiteY26-7548" fmla="*/ 2590800 h 3588041"/>
                <a:gd name="connsiteX27-7549" fmla="*/ 819785 w 1419860"/>
                <a:gd name="connsiteY27-7550" fmla="*/ 2733675 h 3588041"/>
                <a:gd name="connsiteX28-7551" fmla="*/ 676910 w 1419860"/>
                <a:gd name="connsiteY28-7552" fmla="*/ 3086100 h 3588041"/>
                <a:gd name="connsiteX29-7553" fmla="*/ 905510 w 1419860"/>
                <a:gd name="connsiteY29-7554" fmla="*/ 3419475 h 3588041"/>
                <a:gd name="connsiteX30-7555" fmla="*/ 1003935 w 1419860"/>
                <a:gd name="connsiteY30-7556" fmla="*/ 3581400 h 3588041"/>
                <a:gd name="connsiteX0-7557" fmla="*/ 1003935 w 1419860"/>
                <a:gd name="connsiteY0-7558" fmla="*/ 3581400 h 3588041"/>
                <a:gd name="connsiteX1-7559" fmla="*/ 578485 w 1419860"/>
                <a:gd name="connsiteY1-7560" fmla="*/ 3587750 h 3588041"/>
                <a:gd name="connsiteX2-7561" fmla="*/ 381635 w 1419860"/>
                <a:gd name="connsiteY2-7562" fmla="*/ 3076575 h 3588041"/>
                <a:gd name="connsiteX3-7563" fmla="*/ 734060 w 1419860"/>
                <a:gd name="connsiteY3-7564" fmla="*/ 2381250 h 3588041"/>
                <a:gd name="connsiteX4-7565" fmla="*/ 569595 w 1419860"/>
                <a:gd name="connsiteY4-7566" fmla="*/ 1953895 h 3588041"/>
                <a:gd name="connsiteX5-7567" fmla="*/ 0 w 1419860"/>
                <a:gd name="connsiteY5-7568" fmla="*/ 1902460 h 3588041"/>
                <a:gd name="connsiteX6-7569" fmla="*/ 359410 w 1419860"/>
                <a:gd name="connsiteY6-7570" fmla="*/ 1806575 h 3588041"/>
                <a:gd name="connsiteX7-7571" fmla="*/ 622935 w 1419860"/>
                <a:gd name="connsiteY7-7572" fmla="*/ 1879600 h 3588041"/>
                <a:gd name="connsiteX8-7573" fmla="*/ 810260 w 1419860"/>
                <a:gd name="connsiteY8-7574" fmla="*/ 1333500 h 3588041"/>
                <a:gd name="connsiteX9-7575" fmla="*/ 750729 w 1419860"/>
                <a:gd name="connsiteY9-7576" fmla="*/ 823913 h 3588041"/>
                <a:gd name="connsiteX10-7577" fmla="*/ 375285 w 1419860"/>
                <a:gd name="connsiteY10-7578" fmla="*/ 695325 h 3588041"/>
                <a:gd name="connsiteX11-7579" fmla="*/ 771367 w 1419860"/>
                <a:gd name="connsiteY11-7580" fmla="*/ 734218 h 3588041"/>
                <a:gd name="connsiteX12-7581" fmla="*/ 786448 w 1419860"/>
                <a:gd name="connsiteY12-7582" fmla="*/ 441325 h 3588041"/>
                <a:gd name="connsiteX13-7583" fmla="*/ 873760 w 1419860"/>
                <a:gd name="connsiteY13-7584" fmla="*/ 0 h 3588041"/>
                <a:gd name="connsiteX14-7585" fmla="*/ 845185 w 1419860"/>
                <a:gd name="connsiteY14-7586" fmla="*/ 679450 h 3588041"/>
                <a:gd name="connsiteX15-7587" fmla="*/ 908685 w 1419860"/>
                <a:gd name="connsiteY15-7588" fmla="*/ 1047750 h 3588041"/>
                <a:gd name="connsiteX16-7589" fmla="*/ 918210 w 1419860"/>
                <a:gd name="connsiteY16-7590" fmla="*/ 1295400 h 3588041"/>
                <a:gd name="connsiteX17-7591" fmla="*/ 1089660 w 1419860"/>
                <a:gd name="connsiteY17-7592" fmla="*/ 1187450 h 3588041"/>
                <a:gd name="connsiteX18-7593" fmla="*/ 1362710 w 1419860"/>
                <a:gd name="connsiteY18-7594" fmla="*/ 1171575 h 3588041"/>
                <a:gd name="connsiteX19-7595" fmla="*/ 1096010 w 1419860"/>
                <a:gd name="connsiteY19-7596" fmla="*/ 1254125 h 3588041"/>
                <a:gd name="connsiteX20-7597" fmla="*/ 876935 w 1419860"/>
                <a:gd name="connsiteY20-7598" fmla="*/ 1527175 h 3588041"/>
                <a:gd name="connsiteX21-7599" fmla="*/ 822960 w 1419860"/>
                <a:gd name="connsiteY21-7600" fmla="*/ 1895475 h 3588041"/>
                <a:gd name="connsiteX22-7601" fmla="*/ 991235 w 1419860"/>
                <a:gd name="connsiteY22-7602" fmla="*/ 2308225 h 3588041"/>
                <a:gd name="connsiteX23-7603" fmla="*/ 883285 w 1419860"/>
                <a:gd name="connsiteY23-7604" fmla="*/ 2578100 h 3588041"/>
                <a:gd name="connsiteX24-7605" fmla="*/ 1153160 w 1419860"/>
                <a:gd name="connsiteY24-7606" fmla="*/ 2524125 h 3588041"/>
                <a:gd name="connsiteX25-7607" fmla="*/ 1419860 w 1419860"/>
                <a:gd name="connsiteY25-7608" fmla="*/ 2626519 h 3588041"/>
                <a:gd name="connsiteX26-7609" fmla="*/ 1175385 w 1419860"/>
                <a:gd name="connsiteY26-7610" fmla="*/ 2590800 h 3588041"/>
                <a:gd name="connsiteX27-7611" fmla="*/ 819785 w 1419860"/>
                <a:gd name="connsiteY27-7612" fmla="*/ 2733675 h 3588041"/>
                <a:gd name="connsiteX28-7613" fmla="*/ 676910 w 1419860"/>
                <a:gd name="connsiteY28-7614" fmla="*/ 3086100 h 3588041"/>
                <a:gd name="connsiteX29-7615" fmla="*/ 905510 w 1419860"/>
                <a:gd name="connsiteY29-7616" fmla="*/ 3419475 h 3588041"/>
                <a:gd name="connsiteX30-7617" fmla="*/ 1003935 w 1419860"/>
                <a:gd name="connsiteY30-7618" fmla="*/ 3581400 h 3588041"/>
                <a:gd name="connsiteX0-7619" fmla="*/ 1003935 w 1419860"/>
                <a:gd name="connsiteY0-7620" fmla="*/ 3581400 h 3588041"/>
                <a:gd name="connsiteX1-7621" fmla="*/ 578485 w 1419860"/>
                <a:gd name="connsiteY1-7622" fmla="*/ 3587750 h 3588041"/>
                <a:gd name="connsiteX2-7623" fmla="*/ 381635 w 1419860"/>
                <a:gd name="connsiteY2-7624" fmla="*/ 3076575 h 3588041"/>
                <a:gd name="connsiteX3-7625" fmla="*/ 734060 w 1419860"/>
                <a:gd name="connsiteY3-7626" fmla="*/ 2381250 h 3588041"/>
                <a:gd name="connsiteX4-7627" fmla="*/ 569595 w 1419860"/>
                <a:gd name="connsiteY4-7628" fmla="*/ 1953895 h 3588041"/>
                <a:gd name="connsiteX5-7629" fmla="*/ 0 w 1419860"/>
                <a:gd name="connsiteY5-7630" fmla="*/ 1902460 h 3588041"/>
                <a:gd name="connsiteX6-7631" fmla="*/ 318135 w 1419860"/>
                <a:gd name="connsiteY6-7632" fmla="*/ 1812925 h 3588041"/>
                <a:gd name="connsiteX7-7633" fmla="*/ 622935 w 1419860"/>
                <a:gd name="connsiteY7-7634" fmla="*/ 1879600 h 3588041"/>
                <a:gd name="connsiteX8-7635" fmla="*/ 810260 w 1419860"/>
                <a:gd name="connsiteY8-7636" fmla="*/ 1333500 h 3588041"/>
                <a:gd name="connsiteX9-7637" fmla="*/ 750729 w 1419860"/>
                <a:gd name="connsiteY9-7638" fmla="*/ 823913 h 3588041"/>
                <a:gd name="connsiteX10-7639" fmla="*/ 375285 w 1419860"/>
                <a:gd name="connsiteY10-7640" fmla="*/ 695325 h 3588041"/>
                <a:gd name="connsiteX11-7641" fmla="*/ 771367 w 1419860"/>
                <a:gd name="connsiteY11-7642" fmla="*/ 734218 h 3588041"/>
                <a:gd name="connsiteX12-7643" fmla="*/ 786448 w 1419860"/>
                <a:gd name="connsiteY12-7644" fmla="*/ 441325 h 3588041"/>
                <a:gd name="connsiteX13-7645" fmla="*/ 873760 w 1419860"/>
                <a:gd name="connsiteY13-7646" fmla="*/ 0 h 3588041"/>
                <a:gd name="connsiteX14-7647" fmla="*/ 845185 w 1419860"/>
                <a:gd name="connsiteY14-7648" fmla="*/ 679450 h 3588041"/>
                <a:gd name="connsiteX15-7649" fmla="*/ 908685 w 1419860"/>
                <a:gd name="connsiteY15-7650" fmla="*/ 1047750 h 3588041"/>
                <a:gd name="connsiteX16-7651" fmla="*/ 918210 w 1419860"/>
                <a:gd name="connsiteY16-7652" fmla="*/ 1295400 h 3588041"/>
                <a:gd name="connsiteX17-7653" fmla="*/ 1089660 w 1419860"/>
                <a:gd name="connsiteY17-7654" fmla="*/ 1187450 h 3588041"/>
                <a:gd name="connsiteX18-7655" fmla="*/ 1362710 w 1419860"/>
                <a:gd name="connsiteY18-7656" fmla="*/ 1171575 h 3588041"/>
                <a:gd name="connsiteX19-7657" fmla="*/ 1096010 w 1419860"/>
                <a:gd name="connsiteY19-7658" fmla="*/ 1254125 h 3588041"/>
                <a:gd name="connsiteX20-7659" fmla="*/ 876935 w 1419860"/>
                <a:gd name="connsiteY20-7660" fmla="*/ 1527175 h 3588041"/>
                <a:gd name="connsiteX21-7661" fmla="*/ 822960 w 1419860"/>
                <a:gd name="connsiteY21-7662" fmla="*/ 1895475 h 3588041"/>
                <a:gd name="connsiteX22-7663" fmla="*/ 991235 w 1419860"/>
                <a:gd name="connsiteY22-7664" fmla="*/ 2308225 h 3588041"/>
                <a:gd name="connsiteX23-7665" fmla="*/ 883285 w 1419860"/>
                <a:gd name="connsiteY23-7666" fmla="*/ 2578100 h 3588041"/>
                <a:gd name="connsiteX24-7667" fmla="*/ 1153160 w 1419860"/>
                <a:gd name="connsiteY24-7668" fmla="*/ 2524125 h 3588041"/>
                <a:gd name="connsiteX25-7669" fmla="*/ 1419860 w 1419860"/>
                <a:gd name="connsiteY25-7670" fmla="*/ 2626519 h 3588041"/>
                <a:gd name="connsiteX26-7671" fmla="*/ 1175385 w 1419860"/>
                <a:gd name="connsiteY26-7672" fmla="*/ 2590800 h 3588041"/>
                <a:gd name="connsiteX27-7673" fmla="*/ 819785 w 1419860"/>
                <a:gd name="connsiteY27-7674" fmla="*/ 2733675 h 3588041"/>
                <a:gd name="connsiteX28-7675" fmla="*/ 676910 w 1419860"/>
                <a:gd name="connsiteY28-7676" fmla="*/ 3086100 h 3588041"/>
                <a:gd name="connsiteX29-7677" fmla="*/ 905510 w 1419860"/>
                <a:gd name="connsiteY29-7678" fmla="*/ 3419475 h 3588041"/>
                <a:gd name="connsiteX30-7679" fmla="*/ 1003935 w 1419860"/>
                <a:gd name="connsiteY30-7680" fmla="*/ 3581400 h 3588041"/>
                <a:gd name="connsiteX0-7681" fmla="*/ 1003935 w 1419860"/>
                <a:gd name="connsiteY0-7682" fmla="*/ 3581400 h 3588041"/>
                <a:gd name="connsiteX1-7683" fmla="*/ 578485 w 1419860"/>
                <a:gd name="connsiteY1-7684" fmla="*/ 3587750 h 3588041"/>
                <a:gd name="connsiteX2-7685" fmla="*/ 381635 w 1419860"/>
                <a:gd name="connsiteY2-7686" fmla="*/ 3076575 h 3588041"/>
                <a:gd name="connsiteX3-7687" fmla="*/ 734060 w 1419860"/>
                <a:gd name="connsiteY3-7688" fmla="*/ 2381250 h 3588041"/>
                <a:gd name="connsiteX4-7689" fmla="*/ 569595 w 1419860"/>
                <a:gd name="connsiteY4-7690" fmla="*/ 1953895 h 3588041"/>
                <a:gd name="connsiteX5-7691" fmla="*/ 0 w 1419860"/>
                <a:gd name="connsiteY5-7692" fmla="*/ 1902460 h 3588041"/>
                <a:gd name="connsiteX6-7693" fmla="*/ 318135 w 1419860"/>
                <a:gd name="connsiteY6-7694" fmla="*/ 1812925 h 3588041"/>
                <a:gd name="connsiteX7-7695" fmla="*/ 622935 w 1419860"/>
                <a:gd name="connsiteY7-7696" fmla="*/ 1879600 h 3588041"/>
                <a:gd name="connsiteX8-7697" fmla="*/ 810260 w 1419860"/>
                <a:gd name="connsiteY8-7698" fmla="*/ 1333500 h 3588041"/>
                <a:gd name="connsiteX9-7699" fmla="*/ 750729 w 1419860"/>
                <a:gd name="connsiteY9-7700" fmla="*/ 823913 h 3588041"/>
                <a:gd name="connsiteX10-7701" fmla="*/ 375285 w 1419860"/>
                <a:gd name="connsiteY10-7702" fmla="*/ 695325 h 3588041"/>
                <a:gd name="connsiteX11-7703" fmla="*/ 771367 w 1419860"/>
                <a:gd name="connsiteY11-7704" fmla="*/ 734218 h 3588041"/>
                <a:gd name="connsiteX12-7705" fmla="*/ 786448 w 1419860"/>
                <a:gd name="connsiteY12-7706" fmla="*/ 441325 h 3588041"/>
                <a:gd name="connsiteX13-7707" fmla="*/ 873760 w 1419860"/>
                <a:gd name="connsiteY13-7708" fmla="*/ 0 h 3588041"/>
                <a:gd name="connsiteX14-7709" fmla="*/ 845185 w 1419860"/>
                <a:gd name="connsiteY14-7710" fmla="*/ 679450 h 3588041"/>
                <a:gd name="connsiteX15-7711" fmla="*/ 908685 w 1419860"/>
                <a:gd name="connsiteY15-7712" fmla="*/ 1047750 h 3588041"/>
                <a:gd name="connsiteX16-7713" fmla="*/ 918210 w 1419860"/>
                <a:gd name="connsiteY16-7714" fmla="*/ 1295400 h 3588041"/>
                <a:gd name="connsiteX17-7715" fmla="*/ 1089660 w 1419860"/>
                <a:gd name="connsiteY17-7716" fmla="*/ 1187450 h 3588041"/>
                <a:gd name="connsiteX18-7717" fmla="*/ 1362710 w 1419860"/>
                <a:gd name="connsiteY18-7718" fmla="*/ 1171575 h 3588041"/>
                <a:gd name="connsiteX19-7719" fmla="*/ 1096010 w 1419860"/>
                <a:gd name="connsiteY19-7720" fmla="*/ 1254125 h 3588041"/>
                <a:gd name="connsiteX20-7721" fmla="*/ 876935 w 1419860"/>
                <a:gd name="connsiteY20-7722" fmla="*/ 1527175 h 3588041"/>
                <a:gd name="connsiteX21-7723" fmla="*/ 822960 w 1419860"/>
                <a:gd name="connsiteY21-7724" fmla="*/ 1895475 h 3588041"/>
                <a:gd name="connsiteX22-7725" fmla="*/ 991235 w 1419860"/>
                <a:gd name="connsiteY22-7726" fmla="*/ 2308225 h 3588041"/>
                <a:gd name="connsiteX23-7727" fmla="*/ 883285 w 1419860"/>
                <a:gd name="connsiteY23-7728" fmla="*/ 2578100 h 3588041"/>
                <a:gd name="connsiteX24-7729" fmla="*/ 1153160 w 1419860"/>
                <a:gd name="connsiteY24-7730" fmla="*/ 2524125 h 3588041"/>
                <a:gd name="connsiteX25-7731" fmla="*/ 1419860 w 1419860"/>
                <a:gd name="connsiteY25-7732" fmla="*/ 2626519 h 3588041"/>
                <a:gd name="connsiteX26-7733" fmla="*/ 1175385 w 1419860"/>
                <a:gd name="connsiteY26-7734" fmla="*/ 2590800 h 3588041"/>
                <a:gd name="connsiteX27-7735" fmla="*/ 819785 w 1419860"/>
                <a:gd name="connsiteY27-7736" fmla="*/ 2733675 h 3588041"/>
                <a:gd name="connsiteX28-7737" fmla="*/ 676910 w 1419860"/>
                <a:gd name="connsiteY28-7738" fmla="*/ 3086100 h 3588041"/>
                <a:gd name="connsiteX29-7739" fmla="*/ 905510 w 1419860"/>
                <a:gd name="connsiteY29-7740" fmla="*/ 3419475 h 3588041"/>
                <a:gd name="connsiteX30-7741" fmla="*/ 1003935 w 1419860"/>
                <a:gd name="connsiteY30-7742" fmla="*/ 3581400 h 3588041"/>
                <a:gd name="connsiteX0-7743" fmla="*/ 1003935 w 1419860"/>
                <a:gd name="connsiteY0-7744" fmla="*/ 3581400 h 3588041"/>
                <a:gd name="connsiteX1-7745" fmla="*/ 578485 w 1419860"/>
                <a:gd name="connsiteY1-7746" fmla="*/ 3587750 h 3588041"/>
                <a:gd name="connsiteX2-7747" fmla="*/ 381635 w 1419860"/>
                <a:gd name="connsiteY2-7748" fmla="*/ 3076575 h 3588041"/>
                <a:gd name="connsiteX3-7749" fmla="*/ 734060 w 1419860"/>
                <a:gd name="connsiteY3-7750" fmla="*/ 2381250 h 3588041"/>
                <a:gd name="connsiteX4-7751" fmla="*/ 569595 w 1419860"/>
                <a:gd name="connsiteY4-7752" fmla="*/ 1953895 h 3588041"/>
                <a:gd name="connsiteX5-7753" fmla="*/ 0 w 1419860"/>
                <a:gd name="connsiteY5-7754" fmla="*/ 1902460 h 3588041"/>
                <a:gd name="connsiteX6-7755" fmla="*/ 318135 w 1419860"/>
                <a:gd name="connsiteY6-7756" fmla="*/ 1812925 h 3588041"/>
                <a:gd name="connsiteX7-7757" fmla="*/ 622935 w 1419860"/>
                <a:gd name="connsiteY7-7758" fmla="*/ 1879600 h 3588041"/>
                <a:gd name="connsiteX8-7759" fmla="*/ 810260 w 1419860"/>
                <a:gd name="connsiteY8-7760" fmla="*/ 1333500 h 3588041"/>
                <a:gd name="connsiteX9-7761" fmla="*/ 750729 w 1419860"/>
                <a:gd name="connsiteY9-7762" fmla="*/ 823913 h 3588041"/>
                <a:gd name="connsiteX10-7763" fmla="*/ 375285 w 1419860"/>
                <a:gd name="connsiteY10-7764" fmla="*/ 695325 h 3588041"/>
                <a:gd name="connsiteX11-7765" fmla="*/ 771367 w 1419860"/>
                <a:gd name="connsiteY11-7766" fmla="*/ 734218 h 3588041"/>
                <a:gd name="connsiteX12-7767" fmla="*/ 786448 w 1419860"/>
                <a:gd name="connsiteY12-7768" fmla="*/ 441325 h 3588041"/>
                <a:gd name="connsiteX13-7769" fmla="*/ 873760 w 1419860"/>
                <a:gd name="connsiteY13-7770" fmla="*/ 0 h 3588041"/>
                <a:gd name="connsiteX14-7771" fmla="*/ 845185 w 1419860"/>
                <a:gd name="connsiteY14-7772" fmla="*/ 679450 h 3588041"/>
                <a:gd name="connsiteX15-7773" fmla="*/ 908685 w 1419860"/>
                <a:gd name="connsiteY15-7774" fmla="*/ 1047750 h 3588041"/>
                <a:gd name="connsiteX16-7775" fmla="*/ 918210 w 1419860"/>
                <a:gd name="connsiteY16-7776" fmla="*/ 1295400 h 3588041"/>
                <a:gd name="connsiteX17-7777" fmla="*/ 1089660 w 1419860"/>
                <a:gd name="connsiteY17-7778" fmla="*/ 1187450 h 3588041"/>
                <a:gd name="connsiteX18-7779" fmla="*/ 1362710 w 1419860"/>
                <a:gd name="connsiteY18-7780" fmla="*/ 1171575 h 3588041"/>
                <a:gd name="connsiteX19-7781" fmla="*/ 1096010 w 1419860"/>
                <a:gd name="connsiteY19-7782" fmla="*/ 1254125 h 3588041"/>
                <a:gd name="connsiteX20-7783" fmla="*/ 876935 w 1419860"/>
                <a:gd name="connsiteY20-7784" fmla="*/ 1527175 h 3588041"/>
                <a:gd name="connsiteX21-7785" fmla="*/ 822960 w 1419860"/>
                <a:gd name="connsiteY21-7786" fmla="*/ 1895475 h 3588041"/>
                <a:gd name="connsiteX22-7787" fmla="*/ 991235 w 1419860"/>
                <a:gd name="connsiteY22-7788" fmla="*/ 2308225 h 3588041"/>
                <a:gd name="connsiteX23-7789" fmla="*/ 883285 w 1419860"/>
                <a:gd name="connsiteY23-7790" fmla="*/ 2578100 h 3588041"/>
                <a:gd name="connsiteX24-7791" fmla="*/ 1153160 w 1419860"/>
                <a:gd name="connsiteY24-7792" fmla="*/ 2524125 h 3588041"/>
                <a:gd name="connsiteX25-7793" fmla="*/ 1419860 w 1419860"/>
                <a:gd name="connsiteY25-7794" fmla="*/ 2626519 h 3588041"/>
                <a:gd name="connsiteX26-7795" fmla="*/ 1175385 w 1419860"/>
                <a:gd name="connsiteY26-7796" fmla="*/ 2590800 h 3588041"/>
                <a:gd name="connsiteX27-7797" fmla="*/ 819785 w 1419860"/>
                <a:gd name="connsiteY27-7798" fmla="*/ 2733675 h 3588041"/>
                <a:gd name="connsiteX28-7799" fmla="*/ 676910 w 1419860"/>
                <a:gd name="connsiteY28-7800" fmla="*/ 3086100 h 3588041"/>
                <a:gd name="connsiteX29-7801" fmla="*/ 905510 w 1419860"/>
                <a:gd name="connsiteY29-7802" fmla="*/ 3419475 h 3588041"/>
                <a:gd name="connsiteX30-7803" fmla="*/ 1003935 w 1419860"/>
                <a:gd name="connsiteY30-7804" fmla="*/ 3581400 h 3588041"/>
                <a:gd name="connsiteX0-7805" fmla="*/ 1003935 w 1419860"/>
                <a:gd name="connsiteY0-7806" fmla="*/ 3581400 h 3588041"/>
                <a:gd name="connsiteX1-7807" fmla="*/ 578485 w 1419860"/>
                <a:gd name="connsiteY1-7808" fmla="*/ 3587750 h 3588041"/>
                <a:gd name="connsiteX2-7809" fmla="*/ 381635 w 1419860"/>
                <a:gd name="connsiteY2-7810" fmla="*/ 3076575 h 3588041"/>
                <a:gd name="connsiteX3-7811" fmla="*/ 734060 w 1419860"/>
                <a:gd name="connsiteY3-7812" fmla="*/ 2381250 h 3588041"/>
                <a:gd name="connsiteX4-7813" fmla="*/ 569595 w 1419860"/>
                <a:gd name="connsiteY4-7814" fmla="*/ 1953895 h 3588041"/>
                <a:gd name="connsiteX5-7815" fmla="*/ 0 w 1419860"/>
                <a:gd name="connsiteY5-7816" fmla="*/ 1902460 h 3588041"/>
                <a:gd name="connsiteX6-7817" fmla="*/ 318135 w 1419860"/>
                <a:gd name="connsiteY6-7818" fmla="*/ 1812925 h 3588041"/>
                <a:gd name="connsiteX7-7819" fmla="*/ 622935 w 1419860"/>
                <a:gd name="connsiteY7-7820" fmla="*/ 1879600 h 3588041"/>
                <a:gd name="connsiteX8-7821" fmla="*/ 810260 w 1419860"/>
                <a:gd name="connsiteY8-7822" fmla="*/ 1333500 h 3588041"/>
                <a:gd name="connsiteX9-7823" fmla="*/ 750729 w 1419860"/>
                <a:gd name="connsiteY9-7824" fmla="*/ 823913 h 3588041"/>
                <a:gd name="connsiteX10-7825" fmla="*/ 375285 w 1419860"/>
                <a:gd name="connsiteY10-7826" fmla="*/ 695325 h 3588041"/>
                <a:gd name="connsiteX11-7827" fmla="*/ 771367 w 1419860"/>
                <a:gd name="connsiteY11-7828" fmla="*/ 734218 h 3588041"/>
                <a:gd name="connsiteX12-7829" fmla="*/ 786448 w 1419860"/>
                <a:gd name="connsiteY12-7830" fmla="*/ 441325 h 3588041"/>
                <a:gd name="connsiteX13-7831" fmla="*/ 873760 w 1419860"/>
                <a:gd name="connsiteY13-7832" fmla="*/ 0 h 3588041"/>
                <a:gd name="connsiteX14-7833" fmla="*/ 845185 w 1419860"/>
                <a:gd name="connsiteY14-7834" fmla="*/ 679450 h 3588041"/>
                <a:gd name="connsiteX15-7835" fmla="*/ 908685 w 1419860"/>
                <a:gd name="connsiteY15-7836" fmla="*/ 1047750 h 3588041"/>
                <a:gd name="connsiteX16-7837" fmla="*/ 918210 w 1419860"/>
                <a:gd name="connsiteY16-7838" fmla="*/ 1295400 h 3588041"/>
                <a:gd name="connsiteX17-7839" fmla="*/ 1089660 w 1419860"/>
                <a:gd name="connsiteY17-7840" fmla="*/ 1187450 h 3588041"/>
                <a:gd name="connsiteX18-7841" fmla="*/ 1362710 w 1419860"/>
                <a:gd name="connsiteY18-7842" fmla="*/ 1171575 h 3588041"/>
                <a:gd name="connsiteX19-7843" fmla="*/ 1096010 w 1419860"/>
                <a:gd name="connsiteY19-7844" fmla="*/ 1254125 h 3588041"/>
                <a:gd name="connsiteX20-7845" fmla="*/ 876935 w 1419860"/>
                <a:gd name="connsiteY20-7846" fmla="*/ 1527175 h 3588041"/>
                <a:gd name="connsiteX21-7847" fmla="*/ 822960 w 1419860"/>
                <a:gd name="connsiteY21-7848" fmla="*/ 1895475 h 3588041"/>
                <a:gd name="connsiteX22-7849" fmla="*/ 991235 w 1419860"/>
                <a:gd name="connsiteY22-7850" fmla="*/ 2308225 h 3588041"/>
                <a:gd name="connsiteX23-7851" fmla="*/ 883285 w 1419860"/>
                <a:gd name="connsiteY23-7852" fmla="*/ 2578100 h 3588041"/>
                <a:gd name="connsiteX24-7853" fmla="*/ 1153160 w 1419860"/>
                <a:gd name="connsiteY24-7854" fmla="*/ 2524125 h 3588041"/>
                <a:gd name="connsiteX25-7855" fmla="*/ 1419860 w 1419860"/>
                <a:gd name="connsiteY25-7856" fmla="*/ 2626519 h 3588041"/>
                <a:gd name="connsiteX26-7857" fmla="*/ 1175385 w 1419860"/>
                <a:gd name="connsiteY26-7858" fmla="*/ 2590800 h 3588041"/>
                <a:gd name="connsiteX27-7859" fmla="*/ 819785 w 1419860"/>
                <a:gd name="connsiteY27-7860" fmla="*/ 2733675 h 3588041"/>
                <a:gd name="connsiteX28-7861" fmla="*/ 676910 w 1419860"/>
                <a:gd name="connsiteY28-7862" fmla="*/ 3086100 h 3588041"/>
                <a:gd name="connsiteX29-7863" fmla="*/ 905510 w 1419860"/>
                <a:gd name="connsiteY29-7864" fmla="*/ 3419475 h 3588041"/>
                <a:gd name="connsiteX30-7865" fmla="*/ 1003935 w 1419860"/>
                <a:gd name="connsiteY30-7866" fmla="*/ 3581400 h 3588041"/>
                <a:gd name="connsiteX0-7867" fmla="*/ 1003935 w 1419860"/>
                <a:gd name="connsiteY0-7868" fmla="*/ 3581400 h 3588041"/>
                <a:gd name="connsiteX1-7869" fmla="*/ 578485 w 1419860"/>
                <a:gd name="connsiteY1-7870" fmla="*/ 3587750 h 3588041"/>
                <a:gd name="connsiteX2-7871" fmla="*/ 381635 w 1419860"/>
                <a:gd name="connsiteY2-7872" fmla="*/ 3076575 h 3588041"/>
                <a:gd name="connsiteX3-7873" fmla="*/ 734060 w 1419860"/>
                <a:gd name="connsiteY3-7874" fmla="*/ 2381250 h 3588041"/>
                <a:gd name="connsiteX4-7875" fmla="*/ 569595 w 1419860"/>
                <a:gd name="connsiteY4-7876" fmla="*/ 1953895 h 3588041"/>
                <a:gd name="connsiteX5-7877" fmla="*/ 0 w 1419860"/>
                <a:gd name="connsiteY5-7878" fmla="*/ 1902460 h 3588041"/>
                <a:gd name="connsiteX6-7879" fmla="*/ 318135 w 1419860"/>
                <a:gd name="connsiteY6-7880" fmla="*/ 1812925 h 3588041"/>
                <a:gd name="connsiteX7-7881" fmla="*/ 622935 w 1419860"/>
                <a:gd name="connsiteY7-7882" fmla="*/ 1879600 h 3588041"/>
                <a:gd name="connsiteX8-7883" fmla="*/ 810260 w 1419860"/>
                <a:gd name="connsiteY8-7884" fmla="*/ 1333500 h 3588041"/>
                <a:gd name="connsiteX9-7885" fmla="*/ 750729 w 1419860"/>
                <a:gd name="connsiteY9-7886" fmla="*/ 823913 h 3588041"/>
                <a:gd name="connsiteX10-7887" fmla="*/ 375285 w 1419860"/>
                <a:gd name="connsiteY10-7888" fmla="*/ 695325 h 3588041"/>
                <a:gd name="connsiteX11-7889" fmla="*/ 771367 w 1419860"/>
                <a:gd name="connsiteY11-7890" fmla="*/ 734218 h 3588041"/>
                <a:gd name="connsiteX12-7891" fmla="*/ 786448 w 1419860"/>
                <a:gd name="connsiteY12-7892" fmla="*/ 441325 h 3588041"/>
                <a:gd name="connsiteX13-7893" fmla="*/ 873760 w 1419860"/>
                <a:gd name="connsiteY13-7894" fmla="*/ 0 h 3588041"/>
                <a:gd name="connsiteX14-7895" fmla="*/ 845185 w 1419860"/>
                <a:gd name="connsiteY14-7896" fmla="*/ 679450 h 3588041"/>
                <a:gd name="connsiteX15-7897" fmla="*/ 908685 w 1419860"/>
                <a:gd name="connsiteY15-7898" fmla="*/ 1047750 h 3588041"/>
                <a:gd name="connsiteX16-7899" fmla="*/ 918210 w 1419860"/>
                <a:gd name="connsiteY16-7900" fmla="*/ 1295400 h 3588041"/>
                <a:gd name="connsiteX17-7901" fmla="*/ 1089660 w 1419860"/>
                <a:gd name="connsiteY17-7902" fmla="*/ 1187450 h 3588041"/>
                <a:gd name="connsiteX18-7903" fmla="*/ 1362710 w 1419860"/>
                <a:gd name="connsiteY18-7904" fmla="*/ 1171575 h 3588041"/>
                <a:gd name="connsiteX19-7905" fmla="*/ 1096010 w 1419860"/>
                <a:gd name="connsiteY19-7906" fmla="*/ 1254125 h 3588041"/>
                <a:gd name="connsiteX20-7907" fmla="*/ 876935 w 1419860"/>
                <a:gd name="connsiteY20-7908" fmla="*/ 1527175 h 3588041"/>
                <a:gd name="connsiteX21-7909" fmla="*/ 822960 w 1419860"/>
                <a:gd name="connsiteY21-7910" fmla="*/ 1895475 h 3588041"/>
                <a:gd name="connsiteX22-7911" fmla="*/ 991235 w 1419860"/>
                <a:gd name="connsiteY22-7912" fmla="*/ 2308225 h 3588041"/>
                <a:gd name="connsiteX23-7913" fmla="*/ 883285 w 1419860"/>
                <a:gd name="connsiteY23-7914" fmla="*/ 2578100 h 3588041"/>
                <a:gd name="connsiteX24-7915" fmla="*/ 1153160 w 1419860"/>
                <a:gd name="connsiteY24-7916" fmla="*/ 2524125 h 3588041"/>
                <a:gd name="connsiteX25-7917" fmla="*/ 1419860 w 1419860"/>
                <a:gd name="connsiteY25-7918" fmla="*/ 2626519 h 3588041"/>
                <a:gd name="connsiteX26-7919" fmla="*/ 1175385 w 1419860"/>
                <a:gd name="connsiteY26-7920" fmla="*/ 2590800 h 3588041"/>
                <a:gd name="connsiteX27-7921" fmla="*/ 819785 w 1419860"/>
                <a:gd name="connsiteY27-7922" fmla="*/ 2733675 h 3588041"/>
                <a:gd name="connsiteX28-7923" fmla="*/ 676910 w 1419860"/>
                <a:gd name="connsiteY28-7924" fmla="*/ 3086100 h 3588041"/>
                <a:gd name="connsiteX29-7925" fmla="*/ 905510 w 1419860"/>
                <a:gd name="connsiteY29-7926" fmla="*/ 3419475 h 3588041"/>
                <a:gd name="connsiteX30-7927" fmla="*/ 1003935 w 1419860"/>
                <a:gd name="connsiteY30-7928" fmla="*/ 3581400 h 3588041"/>
                <a:gd name="connsiteX0-7929" fmla="*/ 1010285 w 1426210"/>
                <a:gd name="connsiteY0-7930" fmla="*/ 3581400 h 3588041"/>
                <a:gd name="connsiteX1-7931" fmla="*/ 584835 w 1426210"/>
                <a:gd name="connsiteY1-7932" fmla="*/ 3587750 h 3588041"/>
                <a:gd name="connsiteX2-7933" fmla="*/ 387985 w 1426210"/>
                <a:gd name="connsiteY2-7934" fmla="*/ 3076575 h 3588041"/>
                <a:gd name="connsiteX3-7935" fmla="*/ 740410 w 1426210"/>
                <a:gd name="connsiteY3-7936" fmla="*/ 2381250 h 3588041"/>
                <a:gd name="connsiteX4-7937" fmla="*/ 575945 w 1426210"/>
                <a:gd name="connsiteY4-7938" fmla="*/ 1953895 h 3588041"/>
                <a:gd name="connsiteX5-7939" fmla="*/ 0 w 1426210"/>
                <a:gd name="connsiteY5-7940" fmla="*/ 1937385 h 3588041"/>
                <a:gd name="connsiteX6-7941" fmla="*/ 324485 w 1426210"/>
                <a:gd name="connsiteY6-7942" fmla="*/ 1812925 h 3588041"/>
                <a:gd name="connsiteX7-7943" fmla="*/ 629285 w 1426210"/>
                <a:gd name="connsiteY7-7944" fmla="*/ 1879600 h 3588041"/>
                <a:gd name="connsiteX8-7945" fmla="*/ 816610 w 1426210"/>
                <a:gd name="connsiteY8-7946" fmla="*/ 1333500 h 3588041"/>
                <a:gd name="connsiteX9-7947" fmla="*/ 757079 w 1426210"/>
                <a:gd name="connsiteY9-7948" fmla="*/ 823913 h 3588041"/>
                <a:gd name="connsiteX10-7949" fmla="*/ 381635 w 1426210"/>
                <a:gd name="connsiteY10-7950" fmla="*/ 695325 h 3588041"/>
                <a:gd name="connsiteX11-7951" fmla="*/ 777717 w 1426210"/>
                <a:gd name="connsiteY11-7952" fmla="*/ 734218 h 3588041"/>
                <a:gd name="connsiteX12-7953" fmla="*/ 792798 w 1426210"/>
                <a:gd name="connsiteY12-7954" fmla="*/ 441325 h 3588041"/>
                <a:gd name="connsiteX13-7955" fmla="*/ 880110 w 1426210"/>
                <a:gd name="connsiteY13-7956" fmla="*/ 0 h 3588041"/>
                <a:gd name="connsiteX14-7957" fmla="*/ 851535 w 1426210"/>
                <a:gd name="connsiteY14-7958" fmla="*/ 679450 h 3588041"/>
                <a:gd name="connsiteX15-7959" fmla="*/ 915035 w 1426210"/>
                <a:gd name="connsiteY15-7960" fmla="*/ 1047750 h 3588041"/>
                <a:gd name="connsiteX16-7961" fmla="*/ 924560 w 1426210"/>
                <a:gd name="connsiteY16-7962" fmla="*/ 1295400 h 3588041"/>
                <a:gd name="connsiteX17-7963" fmla="*/ 1096010 w 1426210"/>
                <a:gd name="connsiteY17-7964" fmla="*/ 1187450 h 3588041"/>
                <a:gd name="connsiteX18-7965" fmla="*/ 1369060 w 1426210"/>
                <a:gd name="connsiteY18-7966" fmla="*/ 1171575 h 3588041"/>
                <a:gd name="connsiteX19-7967" fmla="*/ 1102360 w 1426210"/>
                <a:gd name="connsiteY19-7968" fmla="*/ 1254125 h 3588041"/>
                <a:gd name="connsiteX20-7969" fmla="*/ 883285 w 1426210"/>
                <a:gd name="connsiteY20-7970" fmla="*/ 1527175 h 3588041"/>
                <a:gd name="connsiteX21-7971" fmla="*/ 829310 w 1426210"/>
                <a:gd name="connsiteY21-7972" fmla="*/ 1895475 h 3588041"/>
                <a:gd name="connsiteX22-7973" fmla="*/ 997585 w 1426210"/>
                <a:gd name="connsiteY22-7974" fmla="*/ 2308225 h 3588041"/>
                <a:gd name="connsiteX23-7975" fmla="*/ 889635 w 1426210"/>
                <a:gd name="connsiteY23-7976" fmla="*/ 2578100 h 3588041"/>
                <a:gd name="connsiteX24-7977" fmla="*/ 1159510 w 1426210"/>
                <a:gd name="connsiteY24-7978" fmla="*/ 2524125 h 3588041"/>
                <a:gd name="connsiteX25-7979" fmla="*/ 1426210 w 1426210"/>
                <a:gd name="connsiteY25-7980" fmla="*/ 2626519 h 3588041"/>
                <a:gd name="connsiteX26-7981" fmla="*/ 1181735 w 1426210"/>
                <a:gd name="connsiteY26-7982" fmla="*/ 2590800 h 3588041"/>
                <a:gd name="connsiteX27-7983" fmla="*/ 826135 w 1426210"/>
                <a:gd name="connsiteY27-7984" fmla="*/ 2733675 h 3588041"/>
                <a:gd name="connsiteX28-7985" fmla="*/ 683260 w 1426210"/>
                <a:gd name="connsiteY28-7986" fmla="*/ 3086100 h 3588041"/>
                <a:gd name="connsiteX29-7987" fmla="*/ 911860 w 1426210"/>
                <a:gd name="connsiteY29-7988" fmla="*/ 3419475 h 3588041"/>
                <a:gd name="connsiteX30-7989" fmla="*/ 1010285 w 1426210"/>
                <a:gd name="connsiteY30-7990" fmla="*/ 3581400 h 3588041"/>
                <a:gd name="connsiteX0-7991" fmla="*/ 1010285 w 1426210"/>
                <a:gd name="connsiteY0-7992" fmla="*/ 3581400 h 3588041"/>
                <a:gd name="connsiteX1-7993" fmla="*/ 584835 w 1426210"/>
                <a:gd name="connsiteY1-7994" fmla="*/ 3587750 h 3588041"/>
                <a:gd name="connsiteX2-7995" fmla="*/ 387985 w 1426210"/>
                <a:gd name="connsiteY2-7996" fmla="*/ 3076575 h 3588041"/>
                <a:gd name="connsiteX3-7997" fmla="*/ 740410 w 1426210"/>
                <a:gd name="connsiteY3-7998" fmla="*/ 2381250 h 3588041"/>
                <a:gd name="connsiteX4-7999" fmla="*/ 575945 w 1426210"/>
                <a:gd name="connsiteY4-8000" fmla="*/ 1953895 h 3588041"/>
                <a:gd name="connsiteX5-8001" fmla="*/ 0 w 1426210"/>
                <a:gd name="connsiteY5-8002" fmla="*/ 1937385 h 3588041"/>
                <a:gd name="connsiteX6-8003" fmla="*/ 324485 w 1426210"/>
                <a:gd name="connsiteY6-8004" fmla="*/ 1812925 h 3588041"/>
                <a:gd name="connsiteX7-8005" fmla="*/ 629285 w 1426210"/>
                <a:gd name="connsiteY7-8006" fmla="*/ 1879600 h 3588041"/>
                <a:gd name="connsiteX8-8007" fmla="*/ 816610 w 1426210"/>
                <a:gd name="connsiteY8-8008" fmla="*/ 1333500 h 3588041"/>
                <a:gd name="connsiteX9-8009" fmla="*/ 757079 w 1426210"/>
                <a:gd name="connsiteY9-8010" fmla="*/ 823913 h 3588041"/>
                <a:gd name="connsiteX10-8011" fmla="*/ 381635 w 1426210"/>
                <a:gd name="connsiteY10-8012" fmla="*/ 695325 h 3588041"/>
                <a:gd name="connsiteX11-8013" fmla="*/ 777717 w 1426210"/>
                <a:gd name="connsiteY11-8014" fmla="*/ 734218 h 3588041"/>
                <a:gd name="connsiteX12-8015" fmla="*/ 792798 w 1426210"/>
                <a:gd name="connsiteY12-8016" fmla="*/ 441325 h 3588041"/>
                <a:gd name="connsiteX13-8017" fmla="*/ 880110 w 1426210"/>
                <a:gd name="connsiteY13-8018" fmla="*/ 0 h 3588041"/>
                <a:gd name="connsiteX14-8019" fmla="*/ 851535 w 1426210"/>
                <a:gd name="connsiteY14-8020" fmla="*/ 679450 h 3588041"/>
                <a:gd name="connsiteX15-8021" fmla="*/ 915035 w 1426210"/>
                <a:gd name="connsiteY15-8022" fmla="*/ 1047750 h 3588041"/>
                <a:gd name="connsiteX16-8023" fmla="*/ 924560 w 1426210"/>
                <a:gd name="connsiteY16-8024" fmla="*/ 1295400 h 3588041"/>
                <a:gd name="connsiteX17-8025" fmla="*/ 1096010 w 1426210"/>
                <a:gd name="connsiteY17-8026" fmla="*/ 1187450 h 3588041"/>
                <a:gd name="connsiteX18-8027" fmla="*/ 1369060 w 1426210"/>
                <a:gd name="connsiteY18-8028" fmla="*/ 1171575 h 3588041"/>
                <a:gd name="connsiteX19-8029" fmla="*/ 1102360 w 1426210"/>
                <a:gd name="connsiteY19-8030" fmla="*/ 1254125 h 3588041"/>
                <a:gd name="connsiteX20-8031" fmla="*/ 883285 w 1426210"/>
                <a:gd name="connsiteY20-8032" fmla="*/ 1527175 h 3588041"/>
                <a:gd name="connsiteX21-8033" fmla="*/ 829310 w 1426210"/>
                <a:gd name="connsiteY21-8034" fmla="*/ 1895475 h 3588041"/>
                <a:gd name="connsiteX22-8035" fmla="*/ 997585 w 1426210"/>
                <a:gd name="connsiteY22-8036" fmla="*/ 2308225 h 3588041"/>
                <a:gd name="connsiteX23-8037" fmla="*/ 889635 w 1426210"/>
                <a:gd name="connsiteY23-8038" fmla="*/ 2578100 h 3588041"/>
                <a:gd name="connsiteX24-8039" fmla="*/ 1159510 w 1426210"/>
                <a:gd name="connsiteY24-8040" fmla="*/ 2524125 h 3588041"/>
                <a:gd name="connsiteX25-8041" fmla="*/ 1426210 w 1426210"/>
                <a:gd name="connsiteY25-8042" fmla="*/ 2626519 h 3588041"/>
                <a:gd name="connsiteX26-8043" fmla="*/ 1181735 w 1426210"/>
                <a:gd name="connsiteY26-8044" fmla="*/ 2590800 h 3588041"/>
                <a:gd name="connsiteX27-8045" fmla="*/ 826135 w 1426210"/>
                <a:gd name="connsiteY27-8046" fmla="*/ 2733675 h 3588041"/>
                <a:gd name="connsiteX28-8047" fmla="*/ 683260 w 1426210"/>
                <a:gd name="connsiteY28-8048" fmla="*/ 3086100 h 3588041"/>
                <a:gd name="connsiteX29-8049" fmla="*/ 911860 w 1426210"/>
                <a:gd name="connsiteY29-8050" fmla="*/ 3419475 h 3588041"/>
                <a:gd name="connsiteX30-8051" fmla="*/ 1010285 w 1426210"/>
                <a:gd name="connsiteY30-8052" fmla="*/ 3581400 h 3588041"/>
                <a:gd name="connsiteX0-8053" fmla="*/ 1010285 w 1426210"/>
                <a:gd name="connsiteY0-8054" fmla="*/ 3581400 h 3588041"/>
                <a:gd name="connsiteX1-8055" fmla="*/ 584835 w 1426210"/>
                <a:gd name="connsiteY1-8056" fmla="*/ 3587750 h 3588041"/>
                <a:gd name="connsiteX2-8057" fmla="*/ 387985 w 1426210"/>
                <a:gd name="connsiteY2-8058" fmla="*/ 3076575 h 3588041"/>
                <a:gd name="connsiteX3-8059" fmla="*/ 740410 w 1426210"/>
                <a:gd name="connsiteY3-8060" fmla="*/ 2381250 h 3588041"/>
                <a:gd name="connsiteX4-8061" fmla="*/ 575945 w 1426210"/>
                <a:gd name="connsiteY4-8062" fmla="*/ 1953895 h 3588041"/>
                <a:gd name="connsiteX5-8063" fmla="*/ 0 w 1426210"/>
                <a:gd name="connsiteY5-8064" fmla="*/ 1937385 h 3588041"/>
                <a:gd name="connsiteX6-8065" fmla="*/ 280035 w 1426210"/>
                <a:gd name="connsiteY6-8066" fmla="*/ 1822450 h 3588041"/>
                <a:gd name="connsiteX7-8067" fmla="*/ 629285 w 1426210"/>
                <a:gd name="connsiteY7-8068" fmla="*/ 1879600 h 3588041"/>
                <a:gd name="connsiteX8-8069" fmla="*/ 816610 w 1426210"/>
                <a:gd name="connsiteY8-8070" fmla="*/ 1333500 h 3588041"/>
                <a:gd name="connsiteX9-8071" fmla="*/ 757079 w 1426210"/>
                <a:gd name="connsiteY9-8072" fmla="*/ 823913 h 3588041"/>
                <a:gd name="connsiteX10-8073" fmla="*/ 381635 w 1426210"/>
                <a:gd name="connsiteY10-8074" fmla="*/ 695325 h 3588041"/>
                <a:gd name="connsiteX11-8075" fmla="*/ 777717 w 1426210"/>
                <a:gd name="connsiteY11-8076" fmla="*/ 734218 h 3588041"/>
                <a:gd name="connsiteX12-8077" fmla="*/ 792798 w 1426210"/>
                <a:gd name="connsiteY12-8078" fmla="*/ 441325 h 3588041"/>
                <a:gd name="connsiteX13-8079" fmla="*/ 880110 w 1426210"/>
                <a:gd name="connsiteY13-8080" fmla="*/ 0 h 3588041"/>
                <a:gd name="connsiteX14-8081" fmla="*/ 851535 w 1426210"/>
                <a:gd name="connsiteY14-8082" fmla="*/ 679450 h 3588041"/>
                <a:gd name="connsiteX15-8083" fmla="*/ 915035 w 1426210"/>
                <a:gd name="connsiteY15-8084" fmla="*/ 1047750 h 3588041"/>
                <a:gd name="connsiteX16-8085" fmla="*/ 924560 w 1426210"/>
                <a:gd name="connsiteY16-8086" fmla="*/ 1295400 h 3588041"/>
                <a:gd name="connsiteX17-8087" fmla="*/ 1096010 w 1426210"/>
                <a:gd name="connsiteY17-8088" fmla="*/ 1187450 h 3588041"/>
                <a:gd name="connsiteX18-8089" fmla="*/ 1369060 w 1426210"/>
                <a:gd name="connsiteY18-8090" fmla="*/ 1171575 h 3588041"/>
                <a:gd name="connsiteX19-8091" fmla="*/ 1102360 w 1426210"/>
                <a:gd name="connsiteY19-8092" fmla="*/ 1254125 h 3588041"/>
                <a:gd name="connsiteX20-8093" fmla="*/ 883285 w 1426210"/>
                <a:gd name="connsiteY20-8094" fmla="*/ 1527175 h 3588041"/>
                <a:gd name="connsiteX21-8095" fmla="*/ 829310 w 1426210"/>
                <a:gd name="connsiteY21-8096" fmla="*/ 1895475 h 3588041"/>
                <a:gd name="connsiteX22-8097" fmla="*/ 997585 w 1426210"/>
                <a:gd name="connsiteY22-8098" fmla="*/ 2308225 h 3588041"/>
                <a:gd name="connsiteX23-8099" fmla="*/ 889635 w 1426210"/>
                <a:gd name="connsiteY23-8100" fmla="*/ 2578100 h 3588041"/>
                <a:gd name="connsiteX24-8101" fmla="*/ 1159510 w 1426210"/>
                <a:gd name="connsiteY24-8102" fmla="*/ 2524125 h 3588041"/>
                <a:gd name="connsiteX25-8103" fmla="*/ 1426210 w 1426210"/>
                <a:gd name="connsiteY25-8104" fmla="*/ 2626519 h 3588041"/>
                <a:gd name="connsiteX26-8105" fmla="*/ 1181735 w 1426210"/>
                <a:gd name="connsiteY26-8106" fmla="*/ 2590800 h 3588041"/>
                <a:gd name="connsiteX27-8107" fmla="*/ 826135 w 1426210"/>
                <a:gd name="connsiteY27-8108" fmla="*/ 2733675 h 3588041"/>
                <a:gd name="connsiteX28-8109" fmla="*/ 683260 w 1426210"/>
                <a:gd name="connsiteY28-8110" fmla="*/ 3086100 h 3588041"/>
                <a:gd name="connsiteX29-8111" fmla="*/ 911860 w 1426210"/>
                <a:gd name="connsiteY29-8112" fmla="*/ 3419475 h 3588041"/>
                <a:gd name="connsiteX30-8113" fmla="*/ 1010285 w 1426210"/>
                <a:gd name="connsiteY30-8114" fmla="*/ 3581400 h 3588041"/>
                <a:gd name="connsiteX0-8115" fmla="*/ 1010285 w 1426210"/>
                <a:gd name="connsiteY0-8116" fmla="*/ 3581400 h 3588041"/>
                <a:gd name="connsiteX1-8117" fmla="*/ 584835 w 1426210"/>
                <a:gd name="connsiteY1-8118" fmla="*/ 3587750 h 3588041"/>
                <a:gd name="connsiteX2-8119" fmla="*/ 387985 w 1426210"/>
                <a:gd name="connsiteY2-8120" fmla="*/ 3076575 h 3588041"/>
                <a:gd name="connsiteX3-8121" fmla="*/ 740410 w 1426210"/>
                <a:gd name="connsiteY3-8122" fmla="*/ 2381250 h 3588041"/>
                <a:gd name="connsiteX4-8123" fmla="*/ 575945 w 1426210"/>
                <a:gd name="connsiteY4-8124" fmla="*/ 1953895 h 3588041"/>
                <a:gd name="connsiteX5-8125" fmla="*/ 0 w 1426210"/>
                <a:gd name="connsiteY5-8126" fmla="*/ 1937385 h 3588041"/>
                <a:gd name="connsiteX6-8127" fmla="*/ 308610 w 1426210"/>
                <a:gd name="connsiteY6-8128" fmla="*/ 1828800 h 3588041"/>
                <a:gd name="connsiteX7-8129" fmla="*/ 629285 w 1426210"/>
                <a:gd name="connsiteY7-8130" fmla="*/ 1879600 h 3588041"/>
                <a:gd name="connsiteX8-8131" fmla="*/ 816610 w 1426210"/>
                <a:gd name="connsiteY8-8132" fmla="*/ 1333500 h 3588041"/>
                <a:gd name="connsiteX9-8133" fmla="*/ 757079 w 1426210"/>
                <a:gd name="connsiteY9-8134" fmla="*/ 823913 h 3588041"/>
                <a:gd name="connsiteX10-8135" fmla="*/ 381635 w 1426210"/>
                <a:gd name="connsiteY10-8136" fmla="*/ 695325 h 3588041"/>
                <a:gd name="connsiteX11-8137" fmla="*/ 777717 w 1426210"/>
                <a:gd name="connsiteY11-8138" fmla="*/ 734218 h 3588041"/>
                <a:gd name="connsiteX12-8139" fmla="*/ 792798 w 1426210"/>
                <a:gd name="connsiteY12-8140" fmla="*/ 441325 h 3588041"/>
                <a:gd name="connsiteX13-8141" fmla="*/ 880110 w 1426210"/>
                <a:gd name="connsiteY13-8142" fmla="*/ 0 h 3588041"/>
                <a:gd name="connsiteX14-8143" fmla="*/ 851535 w 1426210"/>
                <a:gd name="connsiteY14-8144" fmla="*/ 679450 h 3588041"/>
                <a:gd name="connsiteX15-8145" fmla="*/ 915035 w 1426210"/>
                <a:gd name="connsiteY15-8146" fmla="*/ 1047750 h 3588041"/>
                <a:gd name="connsiteX16-8147" fmla="*/ 924560 w 1426210"/>
                <a:gd name="connsiteY16-8148" fmla="*/ 1295400 h 3588041"/>
                <a:gd name="connsiteX17-8149" fmla="*/ 1096010 w 1426210"/>
                <a:gd name="connsiteY17-8150" fmla="*/ 1187450 h 3588041"/>
                <a:gd name="connsiteX18-8151" fmla="*/ 1369060 w 1426210"/>
                <a:gd name="connsiteY18-8152" fmla="*/ 1171575 h 3588041"/>
                <a:gd name="connsiteX19-8153" fmla="*/ 1102360 w 1426210"/>
                <a:gd name="connsiteY19-8154" fmla="*/ 1254125 h 3588041"/>
                <a:gd name="connsiteX20-8155" fmla="*/ 883285 w 1426210"/>
                <a:gd name="connsiteY20-8156" fmla="*/ 1527175 h 3588041"/>
                <a:gd name="connsiteX21-8157" fmla="*/ 829310 w 1426210"/>
                <a:gd name="connsiteY21-8158" fmla="*/ 1895475 h 3588041"/>
                <a:gd name="connsiteX22-8159" fmla="*/ 997585 w 1426210"/>
                <a:gd name="connsiteY22-8160" fmla="*/ 2308225 h 3588041"/>
                <a:gd name="connsiteX23-8161" fmla="*/ 889635 w 1426210"/>
                <a:gd name="connsiteY23-8162" fmla="*/ 2578100 h 3588041"/>
                <a:gd name="connsiteX24-8163" fmla="*/ 1159510 w 1426210"/>
                <a:gd name="connsiteY24-8164" fmla="*/ 2524125 h 3588041"/>
                <a:gd name="connsiteX25-8165" fmla="*/ 1426210 w 1426210"/>
                <a:gd name="connsiteY25-8166" fmla="*/ 2626519 h 3588041"/>
                <a:gd name="connsiteX26-8167" fmla="*/ 1181735 w 1426210"/>
                <a:gd name="connsiteY26-8168" fmla="*/ 2590800 h 3588041"/>
                <a:gd name="connsiteX27-8169" fmla="*/ 826135 w 1426210"/>
                <a:gd name="connsiteY27-8170" fmla="*/ 2733675 h 3588041"/>
                <a:gd name="connsiteX28-8171" fmla="*/ 683260 w 1426210"/>
                <a:gd name="connsiteY28-8172" fmla="*/ 3086100 h 3588041"/>
                <a:gd name="connsiteX29-8173" fmla="*/ 911860 w 1426210"/>
                <a:gd name="connsiteY29-8174" fmla="*/ 3419475 h 3588041"/>
                <a:gd name="connsiteX30-8175" fmla="*/ 1010285 w 1426210"/>
                <a:gd name="connsiteY30-8176" fmla="*/ 3581400 h 3588041"/>
                <a:gd name="connsiteX0-8177" fmla="*/ 1010285 w 1426210"/>
                <a:gd name="connsiteY0-8178" fmla="*/ 3581400 h 3588041"/>
                <a:gd name="connsiteX1-8179" fmla="*/ 584835 w 1426210"/>
                <a:gd name="connsiteY1-8180" fmla="*/ 3587750 h 3588041"/>
                <a:gd name="connsiteX2-8181" fmla="*/ 387985 w 1426210"/>
                <a:gd name="connsiteY2-8182" fmla="*/ 3076575 h 3588041"/>
                <a:gd name="connsiteX3-8183" fmla="*/ 740410 w 1426210"/>
                <a:gd name="connsiteY3-8184" fmla="*/ 2381250 h 3588041"/>
                <a:gd name="connsiteX4-8185" fmla="*/ 575945 w 1426210"/>
                <a:gd name="connsiteY4-8186" fmla="*/ 1953895 h 3588041"/>
                <a:gd name="connsiteX5-8187" fmla="*/ 0 w 1426210"/>
                <a:gd name="connsiteY5-8188" fmla="*/ 1937385 h 3588041"/>
                <a:gd name="connsiteX6-8189" fmla="*/ 308610 w 1426210"/>
                <a:gd name="connsiteY6-8190" fmla="*/ 1828800 h 3588041"/>
                <a:gd name="connsiteX7-8191" fmla="*/ 629285 w 1426210"/>
                <a:gd name="connsiteY7-8192" fmla="*/ 1879600 h 3588041"/>
                <a:gd name="connsiteX8-8193" fmla="*/ 816610 w 1426210"/>
                <a:gd name="connsiteY8-8194" fmla="*/ 1333500 h 3588041"/>
                <a:gd name="connsiteX9-8195" fmla="*/ 757079 w 1426210"/>
                <a:gd name="connsiteY9-8196" fmla="*/ 823913 h 3588041"/>
                <a:gd name="connsiteX10-8197" fmla="*/ 381635 w 1426210"/>
                <a:gd name="connsiteY10-8198" fmla="*/ 695325 h 3588041"/>
                <a:gd name="connsiteX11-8199" fmla="*/ 777717 w 1426210"/>
                <a:gd name="connsiteY11-8200" fmla="*/ 734218 h 3588041"/>
                <a:gd name="connsiteX12-8201" fmla="*/ 792798 w 1426210"/>
                <a:gd name="connsiteY12-8202" fmla="*/ 441325 h 3588041"/>
                <a:gd name="connsiteX13-8203" fmla="*/ 880110 w 1426210"/>
                <a:gd name="connsiteY13-8204" fmla="*/ 0 h 3588041"/>
                <a:gd name="connsiteX14-8205" fmla="*/ 851535 w 1426210"/>
                <a:gd name="connsiteY14-8206" fmla="*/ 679450 h 3588041"/>
                <a:gd name="connsiteX15-8207" fmla="*/ 915035 w 1426210"/>
                <a:gd name="connsiteY15-8208" fmla="*/ 1047750 h 3588041"/>
                <a:gd name="connsiteX16-8209" fmla="*/ 924560 w 1426210"/>
                <a:gd name="connsiteY16-8210" fmla="*/ 1295400 h 3588041"/>
                <a:gd name="connsiteX17-8211" fmla="*/ 1096010 w 1426210"/>
                <a:gd name="connsiteY17-8212" fmla="*/ 1187450 h 3588041"/>
                <a:gd name="connsiteX18-8213" fmla="*/ 1369060 w 1426210"/>
                <a:gd name="connsiteY18-8214" fmla="*/ 1171575 h 3588041"/>
                <a:gd name="connsiteX19-8215" fmla="*/ 1102360 w 1426210"/>
                <a:gd name="connsiteY19-8216" fmla="*/ 1254125 h 3588041"/>
                <a:gd name="connsiteX20-8217" fmla="*/ 883285 w 1426210"/>
                <a:gd name="connsiteY20-8218" fmla="*/ 1527175 h 3588041"/>
                <a:gd name="connsiteX21-8219" fmla="*/ 829310 w 1426210"/>
                <a:gd name="connsiteY21-8220" fmla="*/ 1895475 h 3588041"/>
                <a:gd name="connsiteX22-8221" fmla="*/ 997585 w 1426210"/>
                <a:gd name="connsiteY22-8222" fmla="*/ 2308225 h 3588041"/>
                <a:gd name="connsiteX23-8223" fmla="*/ 889635 w 1426210"/>
                <a:gd name="connsiteY23-8224" fmla="*/ 2578100 h 3588041"/>
                <a:gd name="connsiteX24-8225" fmla="*/ 1159510 w 1426210"/>
                <a:gd name="connsiteY24-8226" fmla="*/ 2524125 h 3588041"/>
                <a:gd name="connsiteX25-8227" fmla="*/ 1426210 w 1426210"/>
                <a:gd name="connsiteY25-8228" fmla="*/ 2626519 h 3588041"/>
                <a:gd name="connsiteX26-8229" fmla="*/ 1181735 w 1426210"/>
                <a:gd name="connsiteY26-8230" fmla="*/ 2590800 h 3588041"/>
                <a:gd name="connsiteX27-8231" fmla="*/ 826135 w 1426210"/>
                <a:gd name="connsiteY27-8232" fmla="*/ 2733675 h 3588041"/>
                <a:gd name="connsiteX28-8233" fmla="*/ 683260 w 1426210"/>
                <a:gd name="connsiteY28-8234" fmla="*/ 3086100 h 3588041"/>
                <a:gd name="connsiteX29-8235" fmla="*/ 911860 w 1426210"/>
                <a:gd name="connsiteY29-8236" fmla="*/ 3419475 h 3588041"/>
                <a:gd name="connsiteX30-8237" fmla="*/ 1010285 w 1426210"/>
                <a:gd name="connsiteY30-8238" fmla="*/ 3581400 h 3588041"/>
                <a:gd name="connsiteX0-8239" fmla="*/ 1010285 w 1426210"/>
                <a:gd name="connsiteY0-8240" fmla="*/ 3581400 h 3588041"/>
                <a:gd name="connsiteX1-8241" fmla="*/ 584835 w 1426210"/>
                <a:gd name="connsiteY1-8242" fmla="*/ 3587750 h 3588041"/>
                <a:gd name="connsiteX2-8243" fmla="*/ 387985 w 1426210"/>
                <a:gd name="connsiteY2-8244" fmla="*/ 3076575 h 3588041"/>
                <a:gd name="connsiteX3-8245" fmla="*/ 740410 w 1426210"/>
                <a:gd name="connsiteY3-8246" fmla="*/ 2381250 h 3588041"/>
                <a:gd name="connsiteX4-8247" fmla="*/ 575945 w 1426210"/>
                <a:gd name="connsiteY4-8248" fmla="*/ 1953895 h 3588041"/>
                <a:gd name="connsiteX5-8249" fmla="*/ 0 w 1426210"/>
                <a:gd name="connsiteY5-8250" fmla="*/ 1937385 h 3588041"/>
                <a:gd name="connsiteX6-8251" fmla="*/ 308610 w 1426210"/>
                <a:gd name="connsiteY6-8252" fmla="*/ 1828800 h 3588041"/>
                <a:gd name="connsiteX7-8253" fmla="*/ 629285 w 1426210"/>
                <a:gd name="connsiteY7-8254" fmla="*/ 1879600 h 3588041"/>
                <a:gd name="connsiteX8-8255" fmla="*/ 816610 w 1426210"/>
                <a:gd name="connsiteY8-8256" fmla="*/ 1333500 h 3588041"/>
                <a:gd name="connsiteX9-8257" fmla="*/ 757079 w 1426210"/>
                <a:gd name="connsiteY9-8258" fmla="*/ 823913 h 3588041"/>
                <a:gd name="connsiteX10-8259" fmla="*/ 381635 w 1426210"/>
                <a:gd name="connsiteY10-8260" fmla="*/ 695325 h 3588041"/>
                <a:gd name="connsiteX11-8261" fmla="*/ 777717 w 1426210"/>
                <a:gd name="connsiteY11-8262" fmla="*/ 734218 h 3588041"/>
                <a:gd name="connsiteX12-8263" fmla="*/ 792798 w 1426210"/>
                <a:gd name="connsiteY12-8264" fmla="*/ 441325 h 3588041"/>
                <a:gd name="connsiteX13-8265" fmla="*/ 880110 w 1426210"/>
                <a:gd name="connsiteY13-8266" fmla="*/ 0 h 3588041"/>
                <a:gd name="connsiteX14-8267" fmla="*/ 851535 w 1426210"/>
                <a:gd name="connsiteY14-8268" fmla="*/ 679450 h 3588041"/>
                <a:gd name="connsiteX15-8269" fmla="*/ 915035 w 1426210"/>
                <a:gd name="connsiteY15-8270" fmla="*/ 1047750 h 3588041"/>
                <a:gd name="connsiteX16-8271" fmla="*/ 924560 w 1426210"/>
                <a:gd name="connsiteY16-8272" fmla="*/ 1295400 h 3588041"/>
                <a:gd name="connsiteX17-8273" fmla="*/ 1096010 w 1426210"/>
                <a:gd name="connsiteY17-8274" fmla="*/ 1187450 h 3588041"/>
                <a:gd name="connsiteX18-8275" fmla="*/ 1369060 w 1426210"/>
                <a:gd name="connsiteY18-8276" fmla="*/ 1171575 h 3588041"/>
                <a:gd name="connsiteX19-8277" fmla="*/ 1102360 w 1426210"/>
                <a:gd name="connsiteY19-8278" fmla="*/ 1254125 h 3588041"/>
                <a:gd name="connsiteX20-8279" fmla="*/ 883285 w 1426210"/>
                <a:gd name="connsiteY20-8280" fmla="*/ 1527175 h 3588041"/>
                <a:gd name="connsiteX21-8281" fmla="*/ 829310 w 1426210"/>
                <a:gd name="connsiteY21-8282" fmla="*/ 1895475 h 3588041"/>
                <a:gd name="connsiteX22-8283" fmla="*/ 997585 w 1426210"/>
                <a:gd name="connsiteY22-8284" fmla="*/ 2308225 h 3588041"/>
                <a:gd name="connsiteX23-8285" fmla="*/ 889635 w 1426210"/>
                <a:gd name="connsiteY23-8286" fmla="*/ 2578100 h 3588041"/>
                <a:gd name="connsiteX24-8287" fmla="*/ 1159510 w 1426210"/>
                <a:gd name="connsiteY24-8288" fmla="*/ 2524125 h 3588041"/>
                <a:gd name="connsiteX25-8289" fmla="*/ 1426210 w 1426210"/>
                <a:gd name="connsiteY25-8290" fmla="*/ 2626519 h 3588041"/>
                <a:gd name="connsiteX26-8291" fmla="*/ 1181735 w 1426210"/>
                <a:gd name="connsiteY26-8292" fmla="*/ 2590800 h 3588041"/>
                <a:gd name="connsiteX27-8293" fmla="*/ 826135 w 1426210"/>
                <a:gd name="connsiteY27-8294" fmla="*/ 2733675 h 3588041"/>
                <a:gd name="connsiteX28-8295" fmla="*/ 683260 w 1426210"/>
                <a:gd name="connsiteY28-8296" fmla="*/ 3086100 h 3588041"/>
                <a:gd name="connsiteX29-8297" fmla="*/ 911860 w 1426210"/>
                <a:gd name="connsiteY29-8298" fmla="*/ 3419475 h 3588041"/>
                <a:gd name="connsiteX30-8299" fmla="*/ 1010285 w 1426210"/>
                <a:gd name="connsiteY30-8300" fmla="*/ 3581400 h 35880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1426210" h="3588041">
                  <a:moveTo>
                    <a:pt x="1010285" y="3581400"/>
                  </a:moveTo>
                  <a:cubicBezTo>
                    <a:pt x="949431" y="3584046"/>
                    <a:pt x="774277" y="3589337"/>
                    <a:pt x="584835" y="3587750"/>
                  </a:cubicBezTo>
                  <a:cubicBezTo>
                    <a:pt x="395393" y="3586163"/>
                    <a:pt x="346181" y="3245908"/>
                    <a:pt x="387985" y="3076575"/>
                  </a:cubicBezTo>
                  <a:cubicBezTo>
                    <a:pt x="429789" y="2907242"/>
                    <a:pt x="709083" y="2568363"/>
                    <a:pt x="740410" y="2381250"/>
                  </a:cubicBezTo>
                  <a:cubicBezTo>
                    <a:pt x="771737" y="2194137"/>
                    <a:pt x="699347" y="2027873"/>
                    <a:pt x="575945" y="1953895"/>
                  </a:cubicBezTo>
                  <a:cubicBezTo>
                    <a:pt x="452543" y="1879918"/>
                    <a:pt x="246062" y="1906270"/>
                    <a:pt x="0" y="1937385"/>
                  </a:cubicBezTo>
                  <a:cubicBezTo>
                    <a:pt x="176213" y="1860550"/>
                    <a:pt x="191029" y="1847956"/>
                    <a:pt x="308610" y="1828800"/>
                  </a:cubicBezTo>
                  <a:cubicBezTo>
                    <a:pt x="426191" y="1809644"/>
                    <a:pt x="531390" y="1839912"/>
                    <a:pt x="629285" y="1879600"/>
                  </a:cubicBezTo>
                  <a:cubicBezTo>
                    <a:pt x="628492" y="1689101"/>
                    <a:pt x="795311" y="1509448"/>
                    <a:pt x="816610" y="1333500"/>
                  </a:cubicBezTo>
                  <a:cubicBezTo>
                    <a:pt x="837909" y="1157552"/>
                    <a:pt x="829575" y="930275"/>
                    <a:pt x="757079" y="823913"/>
                  </a:cubicBezTo>
                  <a:cubicBezTo>
                    <a:pt x="684583" y="717551"/>
                    <a:pt x="502814" y="711861"/>
                    <a:pt x="381635" y="695325"/>
                  </a:cubicBezTo>
                  <a:cubicBezTo>
                    <a:pt x="496200" y="695457"/>
                    <a:pt x="688553" y="665427"/>
                    <a:pt x="777717" y="734218"/>
                  </a:cubicBezTo>
                  <a:cubicBezTo>
                    <a:pt x="771631" y="617272"/>
                    <a:pt x="775733" y="563695"/>
                    <a:pt x="792798" y="441325"/>
                  </a:cubicBezTo>
                  <a:cubicBezTo>
                    <a:pt x="809864" y="318955"/>
                    <a:pt x="839364" y="250296"/>
                    <a:pt x="880110" y="0"/>
                  </a:cubicBezTo>
                  <a:cubicBezTo>
                    <a:pt x="876406" y="171979"/>
                    <a:pt x="845714" y="504825"/>
                    <a:pt x="851535" y="679450"/>
                  </a:cubicBezTo>
                  <a:cubicBezTo>
                    <a:pt x="857356" y="854075"/>
                    <a:pt x="902864" y="945092"/>
                    <a:pt x="915035" y="1047750"/>
                  </a:cubicBezTo>
                  <a:cubicBezTo>
                    <a:pt x="927206" y="1150408"/>
                    <a:pt x="929852" y="1162579"/>
                    <a:pt x="924560" y="1295400"/>
                  </a:cubicBezTo>
                  <a:cubicBezTo>
                    <a:pt x="989118" y="1225021"/>
                    <a:pt x="1040977" y="1204912"/>
                    <a:pt x="1096010" y="1187450"/>
                  </a:cubicBezTo>
                  <a:cubicBezTo>
                    <a:pt x="1151043" y="1169988"/>
                    <a:pt x="1235710" y="1164167"/>
                    <a:pt x="1369060" y="1171575"/>
                  </a:cubicBezTo>
                  <a:cubicBezTo>
                    <a:pt x="1276985" y="1188508"/>
                    <a:pt x="1183322" y="1194858"/>
                    <a:pt x="1102360" y="1254125"/>
                  </a:cubicBezTo>
                  <a:cubicBezTo>
                    <a:pt x="1021398" y="1313392"/>
                    <a:pt x="928793" y="1420283"/>
                    <a:pt x="883285" y="1527175"/>
                  </a:cubicBezTo>
                  <a:cubicBezTo>
                    <a:pt x="837777" y="1634067"/>
                    <a:pt x="810260" y="1765300"/>
                    <a:pt x="829310" y="1895475"/>
                  </a:cubicBezTo>
                  <a:cubicBezTo>
                    <a:pt x="848360" y="2025650"/>
                    <a:pt x="987531" y="2194454"/>
                    <a:pt x="997585" y="2308225"/>
                  </a:cubicBezTo>
                  <a:cubicBezTo>
                    <a:pt x="1007639" y="2421996"/>
                    <a:pt x="957898" y="2484438"/>
                    <a:pt x="889635" y="2578100"/>
                  </a:cubicBezTo>
                  <a:cubicBezTo>
                    <a:pt x="997584" y="2532062"/>
                    <a:pt x="1072462" y="2520817"/>
                    <a:pt x="1159510" y="2524125"/>
                  </a:cubicBezTo>
                  <a:cubicBezTo>
                    <a:pt x="1246558" y="2527433"/>
                    <a:pt x="1354242" y="2576512"/>
                    <a:pt x="1426210" y="2626519"/>
                  </a:cubicBezTo>
                  <a:cubicBezTo>
                    <a:pt x="1360066" y="2600325"/>
                    <a:pt x="1281747" y="2572941"/>
                    <a:pt x="1181735" y="2590800"/>
                  </a:cubicBezTo>
                  <a:cubicBezTo>
                    <a:pt x="1081723" y="2608659"/>
                    <a:pt x="909214" y="2651125"/>
                    <a:pt x="826135" y="2733675"/>
                  </a:cubicBezTo>
                  <a:cubicBezTo>
                    <a:pt x="743056" y="2816225"/>
                    <a:pt x="688022" y="2917825"/>
                    <a:pt x="683260" y="3086100"/>
                  </a:cubicBezTo>
                  <a:cubicBezTo>
                    <a:pt x="684848" y="3232150"/>
                    <a:pt x="851006" y="3349625"/>
                    <a:pt x="911860" y="3419475"/>
                  </a:cubicBezTo>
                  <a:cubicBezTo>
                    <a:pt x="972714" y="3489325"/>
                    <a:pt x="1071139" y="3578754"/>
                    <a:pt x="1010285" y="3581400"/>
                  </a:cubicBezTo>
                  <a:close/>
                </a:path>
              </a:pathLst>
            </a:custGeom>
            <a:solidFill>
              <a:srgbClr val="3D54E0"/>
            </a:solidFill>
            <a:ln w="12700" cap="flat" cmpd="sng" algn="ctr">
              <a:noFill/>
              <a:prstDash val="solid"/>
              <a:miter lim="800000"/>
            </a:ln>
            <a:effectLst>
              <a:outerShdw blurRad="203200" dist="38100" dir="2700000" algn="tl" rotWithShape="0">
                <a:prstClr val="black">
                  <a:alpha val="7000"/>
                </a:prstClr>
              </a:outerShdw>
            </a:effectLst>
          </p:spPr>
          <p:txBody>
            <a:bodyPr rtlCol="0" anchor="ctr"/>
            <a:lstStyle/>
            <a:p>
              <a:pPr algn="ctr" defTabSz="914400">
                <a:defRPr/>
              </a:pPr>
              <a:endParaRPr lang="zh-CN" altLang="en-US" kern="0" dirty="0">
                <a:solidFill>
                  <a:srgbClr val="EEF2F5"/>
                </a:solidFill>
                <a:latin typeface="Arial" panose="020B0604020202020204"/>
                <a:ea typeface="微软雅黑" panose="020B0503020204020204" pitchFamily="34" charset="-122"/>
                <a:sym typeface="Arial" panose="020B0604020202020204"/>
              </a:endParaRPr>
            </a:p>
          </p:txBody>
        </p:sp>
        <p:sp>
          <p:nvSpPr>
            <p:cNvPr id="11" name="椭圆 10"/>
            <p:cNvSpPr/>
            <p:nvPr/>
          </p:nvSpPr>
          <p:spPr>
            <a:xfrm>
              <a:off x="6638292" y="2452106"/>
              <a:ext cx="861181" cy="861181"/>
            </a:xfrm>
            <a:prstGeom prst="ellipse">
              <a:avLst/>
            </a:prstGeom>
            <a:solidFill>
              <a:srgbClr val="3D54E0"/>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914400">
                <a:defRPr/>
              </a:pPr>
              <a:endParaRPr lang="zh-CN" altLang="en-US" sz="1600" kern="0" dirty="0">
                <a:solidFill>
                  <a:prstClr val="white"/>
                </a:solidFill>
                <a:latin typeface="Arial" panose="020B0604020202020204"/>
                <a:ea typeface="微软雅黑" panose="020B0503020204020204" pitchFamily="34" charset="-122"/>
                <a:sym typeface="Arial" panose="020B0604020202020204"/>
              </a:endParaRPr>
            </a:p>
          </p:txBody>
        </p:sp>
        <p:sp>
          <p:nvSpPr>
            <p:cNvPr id="12" name="椭圆 11"/>
            <p:cNvSpPr/>
            <p:nvPr/>
          </p:nvSpPr>
          <p:spPr>
            <a:xfrm>
              <a:off x="4983100" y="1799366"/>
              <a:ext cx="861181" cy="861181"/>
            </a:xfrm>
            <a:prstGeom prst="ellipse">
              <a:avLst/>
            </a:prstGeom>
            <a:solidFill>
              <a:srgbClr val="3D54E0"/>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914400">
                <a:defRPr/>
              </a:pPr>
              <a:endParaRPr lang="zh-CN" altLang="en-US" sz="1600" kern="0" dirty="0">
                <a:solidFill>
                  <a:prstClr val="white"/>
                </a:solidFill>
                <a:latin typeface="Arial" panose="020B0604020202020204"/>
                <a:ea typeface="微软雅黑" panose="020B0503020204020204" pitchFamily="34" charset="-122"/>
                <a:sym typeface="Arial" panose="020B0604020202020204"/>
              </a:endParaRPr>
            </a:p>
          </p:txBody>
        </p:sp>
        <p:sp>
          <p:nvSpPr>
            <p:cNvPr id="15" name="椭圆 14"/>
            <p:cNvSpPr/>
            <p:nvPr/>
          </p:nvSpPr>
          <p:spPr>
            <a:xfrm>
              <a:off x="4463839" y="3784600"/>
              <a:ext cx="861181" cy="861181"/>
            </a:xfrm>
            <a:prstGeom prst="ellipse">
              <a:avLst/>
            </a:prstGeom>
            <a:solidFill>
              <a:srgbClr val="3D54E0"/>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914400">
                <a:defRPr/>
              </a:pPr>
              <a:endParaRPr lang="zh-CN" altLang="en-US" sz="1600" kern="0" dirty="0">
                <a:solidFill>
                  <a:prstClr val="white"/>
                </a:solidFill>
                <a:latin typeface="Arial" panose="020B0604020202020204"/>
                <a:ea typeface="微软雅黑" panose="020B0503020204020204" pitchFamily="34" charset="-122"/>
                <a:sym typeface="Arial" panose="020B0604020202020204"/>
              </a:endParaRPr>
            </a:p>
          </p:txBody>
        </p:sp>
        <p:sp>
          <p:nvSpPr>
            <p:cNvPr id="16" name="椭圆 15"/>
            <p:cNvSpPr/>
            <p:nvPr/>
          </p:nvSpPr>
          <p:spPr>
            <a:xfrm>
              <a:off x="6754658" y="4624418"/>
              <a:ext cx="861181" cy="861181"/>
            </a:xfrm>
            <a:prstGeom prst="ellipse">
              <a:avLst/>
            </a:prstGeom>
            <a:solidFill>
              <a:srgbClr val="3D54E0"/>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914400">
                <a:defRPr/>
              </a:pPr>
              <a:endParaRPr lang="zh-CN" altLang="en-US" sz="1600" kern="0" dirty="0">
                <a:solidFill>
                  <a:prstClr val="white"/>
                </a:solidFill>
                <a:latin typeface="Arial" panose="020B0604020202020204"/>
                <a:ea typeface="微软雅黑" panose="020B0503020204020204" pitchFamily="34" charset="-122"/>
                <a:sym typeface="Arial" panose="020B0604020202020204"/>
              </a:endParaRPr>
            </a:p>
          </p:txBody>
        </p:sp>
        <p:grpSp>
          <p:nvGrpSpPr>
            <p:cNvPr id="17" name="组合 16"/>
            <p:cNvGrpSpPr/>
            <p:nvPr/>
          </p:nvGrpSpPr>
          <p:grpSpPr>
            <a:xfrm>
              <a:off x="6839318" y="2643253"/>
              <a:ext cx="478887" cy="478887"/>
              <a:chOff x="5394312" y="2141343"/>
              <a:chExt cx="359165" cy="359165"/>
            </a:xfrm>
            <a:solidFill>
              <a:sysClr val="window" lastClr="FFFFFF"/>
            </a:solidFill>
          </p:grpSpPr>
          <p:sp>
            <p:nvSpPr>
              <p:cNvPr id="23"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kern="0" dirty="0">
                  <a:solidFill>
                    <a:srgbClr val="FFFFFF"/>
                  </a:solidFill>
                  <a:effectLst>
                    <a:outerShdw blurRad="38100" dist="38100" dir="2700000" algn="tl">
                      <a:srgbClr val="000000"/>
                    </a:outerShdw>
                  </a:effectLst>
                  <a:latin typeface="Arial" panose="020B0604020202020204"/>
                  <a:ea typeface="微软雅黑" panose="020B0503020204020204" pitchFamily="34" charset="-122"/>
                  <a:sym typeface="Arial" panose="020B0604020202020204"/>
                </a:endParaRPr>
              </a:p>
            </p:txBody>
          </p:sp>
          <p:sp>
            <p:nvSpPr>
              <p:cNvPr id="24"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kern="0" dirty="0">
                  <a:solidFill>
                    <a:srgbClr val="FFFFFF"/>
                  </a:solidFill>
                  <a:effectLst>
                    <a:outerShdw blurRad="38100" dist="38100" dir="2700000" algn="tl">
                      <a:srgbClr val="000000"/>
                    </a:outerShdw>
                  </a:effectLst>
                  <a:latin typeface="Arial" panose="020B0604020202020204"/>
                  <a:ea typeface="微软雅黑" panose="020B0503020204020204" pitchFamily="34" charset="-122"/>
                  <a:sym typeface="Arial" panose="020B0604020202020204"/>
                </a:endParaRPr>
              </a:p>
            </p:txBody>
          </p:sp>
          <p:sp>
            <p:nvSpPr>
              <p:cNvPr id="25"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kern="0" dirty="0">
                  <a:solidFill>
                    <a:srgbClr val="FFFFFF"/>
                  </a:solidFill>
                  <a:effectLst>
                    <a:outerShdw blurRad="38100" dist="38100" dir="2700000" algn="tl">
                      <a:srgbClr val="000000"/>
                    </a:outerShdw>
                  </a:effectLst>
                  <a:latin typeface="Arial" panose="020B0604020202020204"/>
                  <a:ea typeface="微软雅黑" panose="020B0503020204020204" pitchFamily="34" charset="-122"/>
                  <a:sym typeface="Arial" panose="020B0604020202020204"/>
                </a:endParaRPr>
              </a:p>
            </p:txBody>
          </p:sp>
        </p:grpSp>
        <p:sp>
          <p:nvSpPr>
            <p:cNvPr id="18" name="AutoShape 59"/>
            <p:cNvSpPr/>
            <p:nvPr/>
          </p:nvSpPr>
          <p:spPr bwMode="auto">
            <a:xfrm>
              <a:off x="5121777" y="1956214"/>
              <a:ext cx="480483" cy="4783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25400" tIns="25400" rIns="25400" bIns="25400" anchor="ctr"/>
            <a:lstStyle/>
            <a:p>
              <a:pPr algn="ctr" defTabSz="304800" fontAlgn="base" hangingPunct="0">
                <a:spcBef>
                  <a:spcPct val="0"/>
                </a:spcBef>
                <a:spcAft>
                  <a:spcPct val="0"/>
                </a:spcAft>
                <a:defRPr/>
              </a:pPr>
              <a:endParaRPr lang="en-US" kern="0" dirty="0">
                <a:solidFill>
                  <a:srgbClr val="FFFFFF"/>
                </a:solidFill>
                <a:effectLst>
                  <a:outerShdw blurRad="38100" dist="38100" dir="2700000" algn="tl">
                    <a:srgbClr val="000000"/>
                  </a:outerShdw>
                </a:effectLst>
                <a:latin typeface="Arial" panose="020B0604020202020204"/>
                <a:ea typeface="微软雅黑" panose="020B0503020204020204" pitchFamily="34" charset="-122"/>
                <a:sym typeface="Arial" panose="020B0604020202020204"/>
              </a:endParaRPr>
            </a:p>
          </p:txBody>
        </p:sp>
        <p:sp>
          <p:nvSpPr>
            <p:cNvPr id="19" name="AutoShape 112"/>
            <p:cNvSpPr/>
            <p:nvPr/>
          </p:nvSpPr>
          <p:spPr bwMode="auto">
            <a:xfrm>
              <a:off x="4610947" y="3976007"/>
              <a:ext cx="480484" cy="47836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p:spPr>
          <p:txBody>
            <a:bodyPr lIns="25400" tIns="25400" rIns="25400" bIns="25400" anchor="ctr"/>
            <a:lstStyle/>
            <a:p>
              <a:pPr algn="ctr" defTabSz="304800" fontAlgn="base" hangingPunct="0">
                <a:spcBef>
                  <a:spcPct val="0"/>
                </a:spcBef>
                <a:spcAft>
                  <a:spcPct val="0"/>
                </a:spcAft>
                <a:defRPr/>
              </a:pPr>
              <a:endParaRPr lang="en-US" kern="0" dirty="0">
                <a:solidFill>
                  <a:srgbClr val="FFFFFF"/>
                </a:solidFill>
                <a:effectLst>
                  <a:outerShdw blurRad="38100" dist="38100" dir="2700000" algn="tl">
                    <a:srgbClr val="000000"/>
                  </a:outerShdw>
                </a:effectLst>
                <a:latin typeface="Arial" panose="020B0604020202020204"/>
                <a:ea typeface="微软雅黑" panose="020B0503020204020204" pitchFamily="34" charset="-122"/>
                <a:sym typeface="Arial" panose="020B0604020202020204"/>
              </a:endParaRPr>
            </a:p>
          </p:txBody>
        </p:sp>
        <p:grpSp>
          <p:nvGrpSpPr>
            <p:cNvPr id="20" name="组合 19"/>
            <p:cNvGrpSpPr/>
            <p:nvPr/>
          </p:nvGrpSpPr>
          <p:grpSpPr>
            <a:xfrm>
              <a:off x="7044815" y="4815156"/>
              <a:ext cx="329081" cy="479705"/>
              <a:chOff x="2552624" y="2863357"/>
              <a:chExt cx="246811" cy="359779"/>
            </a:xfrm>
            <a:solidFill>
              <a:sysClr val="window" lastClr="FFFFFF"/>
            </a:solidFill>
          </p:grpSpPr>
          <p:sp>
            <p:nvSpPr>
              <p:cNvPr id="21" name="AutoShape 113"/>
              <p:cNvSpPr/>
              <p:nvPr/>
            </p:nvSpPr>
            <p:spPr bwMode="auto">
              <a:xfrm>
                <a:off x="255262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kern="0" dirty="0">
                  <a:solidFill>
                    <a:srgbClr val="FFFFFF"/>
                  </a:solidFill>
                  <a:effectLst>
                    <a:outerShdw blurRad="38100" dist="38100" dir="2700000" algn="tl">
                      <a:srgbClr val="000000"/>
                    </a:outerShdw>
                  </a:effectLst>
                  <a:latin typeface="Arial" panose="020B0604020202020204"/>
                  <a:ea typeface="微软雅黑" panose="020B0503020204020204" pitchFamily="34" charset="-122"/>
                  <a:sym typeface="Arial" panose="020B0604020202020204"/>
                </a:endParaRPr>
              </a:p>
            </p:txBody>
          </p:sp>
          <p:sp>
            <p:nvSpPr>
              <p:cNvPr id="22"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kern="0" dirty="0">
                  <a:solidFill>
                    <a:srgbClr val="FFFFFF"/>
                  </a:solidFill>
                  <a:effectLst>
                    <a:outerShdw blurRad="38100" dist="38100" dir="2700000" algn="tl">
                      <a:srgbClr val="000000"/>
                    </a:outerShdw>
                  </a:effectLst>
                  <a:latin typeface="Arial" panose="020B0604020202020204"/>
                  <a:ea typeface="微软雅黑" panose="020B0503020204020204" pitchFamily="34" charset="-122"/>
                  <a:sym typeface="Arial" panose="020B0604020202020204"/>
                </a:endParaRPr>
              </a:p>
            </p:txBody>
          </p:sp>
        </p:grpSp>
      </p:grpSp>
      <p:sp>
        <p:nvSpPr>
          <p:cNvPr id="26" name="矩形 25"/>
          <p:cNvSpPr/>
          <p:nvPr/>
        </p:nvSpPr>
        <p:spPr>
          <a:xfrm>
            <a:off x="436245" y="1567180"/>
            <a:ext cx="4402455" cy="2261235"/>
          </a:xfrm>
          <a:prstGeom prst="rect">
            <a:avLst/>
          </a:prstGeom>
        </p:spPr>
        <p:txBody>
          <a:bodyPr wrap="square">
            <a:spAutoFit/>
            <a:scene3d>
              <a:camera prst="orthographicFront"/>
              <a:lightRig rig="threePt" dir="t"/>
            </a:scene3d>
            <a:sp3d contourW="12700"/>
          </a:bodyPr>
          <a:lstStyle/>
          <a:p>
            <a:pPr algn="r" fontAlgn="base">
              <a:lnSpc>
                <a:spcPct val="150000"/>
              </a:lnSpc>
              <a:spcBef>
                <a:spcPct val="0"/>
              </a:spcBef>
              <a:spcAft>
                <a:spcPct val="0"/>
              </a:spcAft>
            </a:pPr>
            <a:r>
              <a:rPr lang="zh-CN" altLang="en-US" sz="2400" b="1" dirty="0">
                <a:solidFill>
                  <a:schemeClr val="tx1"/>
                </a:solidFill>
                <a:latin typeface="三极爵士宋" panose="00000500000000000000" charset="-122"/>
                <a:ea typeface="三极爵士宋" panose="00000500000000000000" charset="-122"/>
                <a:cs typeface="+mn-ea"/>
                <a:sym typeface="Arial" panose="020B0604020202020204"/>
              </a:rPr>
              <a:t>YOLO算法的未来发展趋势</a:t>
            </a:r>
            <a:endParaRPr lang="zh-CN" altLang="en-US" b="1" dirty="0">
              <a:solidFill>
                <a:prstClr val="black">
                  <a:lumMod val="75000"/>
                  <a:lumOff val="25000"/>
                </a:prstClr>
              </a:solidFill>
              <a:latin typeface="Arial" panose="020B0604020202020204"/>
              <a:ea typeface="微软雅黑" panose="020B0503020204020204" pitchFamily="34" charset="-122"/>
              <a:sym typeface="Arial" panose="020B0604020202020204"/>
            </a:endParaRPr>
          </a:p>
          <a:p>
            <a:pPr algn="l" fontAlgn="base">
              <a:lnSpc>
                <a:spcPct val="150000"/>
              </a:lnSpc>
              <a:buClrTx/>
              <a:buSzTx/>
              <a:buFontTx/>
            </a:pPr>
            <a:r>
              <a:rPr lang="en-US" sz="14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YOLO未来将</a:t>
            </a:r>
            <a:r>
              <a:rPr sz="1800" b="1" dirty="0">
                <a:solidFill>
                  <a:srgbClr val="3D54E0"/>
                </a:solidFill>
                <a:latin typeface="阿里妈妈东方大楷" charset="-122"/>
                <a:ea typeface="阿里妈妈东方大楷" charset="-122"/>
                <a:cs typeface="阿里妈妈东方大楷" charset="-122"/>
                <a:sym typeface="Arial" panose="020B0604020202020204"/>
              </a:rPr>
              <a:t>优化模型效率</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、提高</a:t>
            </a:r>
            <a:r>
              <a:rPr sz="1800" b="1" dirty="0">
                <a:solidFill>
                  <a:srgbClr val="3D54E0"/>
                </a:solidFill>
                <a:latin typeface="阿里妈妈东方大楷" charset="-122"/>
                <a:ea typeface="阿里妈妈东方大楷" charset="-122"/>
                <a:cs typeface="阿里妈妈东方大楷" charset="-122"/>
                <a:sym typeface="Arial" panose="020B0604020202020204"/>
              </a:rPr>
              <a:t>检测精度</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a:t>
            </a:r>
            <a:r>
              <a:rPr sz="1800" b="1" dirty="0">
                <a:solidFill>
                  <a:srgbClr val="3D54E0"/>
                </a:solidFill>
                <a:latin typeface="阿里妈妈东方大楷" charset="-122"/>
                <a:ea typeface="阿里妈妈东方大楷" charset="-122"/>
                <a:cs typeface="阿里妈妈东方大楷" charset="-122"/>
                <a:sym typeface="Arial" panose="020B0604020202020204"/>
              </a:rPr>
              <a:t>增强可解释性</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，提升</a:t>
            </a:r>
            <a:r>
              <a:rPr sz="1800" b="1" dirty="0">
                <a:solidFill>
                  <a:srgbClr val="3D54E0"/>
                </a:solidFill>
                <a:latin typeface="阿里妈妈东方大楷" charset="-122"/>
                <a:ea typeface="阿里妈妈东方大楷" charset="-122"/>
                <a:cs typeface="阿里妈妈东方大楷" charset="-122"/>
                <a:sym typeface="Arial" panose="020B0604020202020204"/>
              </a:rPr>
              <a:t>泛化能力</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，实现</a:t>
            </a:r>
            <a:r>
              <a:rPr sz="1800" b="1" dirty="0">
                <a:solidFill>
                  <a:srgbClr val="3D54E0"/>
                </a:solidFill>
                <a:latin typeface="阿里妈妈东方大楷" charset="-122"/>
                <a:ea typeface="阿里妈妈东方大楷" charset="-122"/>
                <a:cs typeface="阿里妈妈东方大楷" charset="-122"/>
                <a:sym typeface="Arial" panose="020B0604020202020204"/>
              </a:rPr>
              <a:t>轻量化边缘计算</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，并注重</a:t>
            </a:r>
            <a:r>
              <a:rPr sz="1800" b="1" dirty="0">
                <a:solidFill>
                  <a:srgbClr val="3D54E0"/>
                </a:solidFill>
                <a:latin typeface="阿里妈妈东方大楷" charset="-122"/>
                <a:ea typeface="阿里妈妈东方大楷" charset="-122"/>
                <a:cs typeface="阿里妈妈东方大楷" charset="-122"/>
                <a:sym typeface="Arial" panose="020B0604020202020204"/>
              </a:rPr>
              <a:t>自监督学习</a:t>
            </a:r>
            <a:r>
              <a:rPr 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优化</a:t>
            </a:r>
            <a:endParaRPr 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a:p>
            <a:pPr algn="l" fontAlgn="base">
              <a:lnSpc>
                <a:spcPct val="150000"/>
              </a:lnSpc>
              <a:buClrTx/>
              <a:buSzTx/>
              <a:buFontTx/>
            </a:pP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a:t>
            </a:r>
            <a:endParaRPr 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sp>
        <p:nvSpPr>
          <p:cNvPr id="27" name="矩形 26"/>
          <p:cNvSpPr/>
          <p:nvPr/>
        </p:nvSpPr>
        <p:spPr>
          <a:xfrm>
            <a:off x="7361555" y="1567180"/>
            <a:ext cx="3921125" cy="2168525"/>
          </a:xfrm>
          <a:prstGeom prst="rect">
            <a:avLst/>
          </a:prstGeom>
        </p:spPr>
        <p:txBody>
          <a:bodyPr wrap="square">
            <a:spAutoFit/>
            <a:scene3d>
              <a:camera prst="orthographicFront"/>
              <a:lightRig rig="threePt" dir="t"/>
            </a:scene3d>
            <a:sp3d contourW="12700"/>
          </a:bodyPr>
          <a:lstStyle/>
          <a:p>
            <a:pPr fontAlgn="base">
              <a:lnSpc>
                <a:spcPct val="150000"/>
              </a:lnSpc>
              <a:spcBef>
                <a:spcPct val="0"/>
              </a:spcBef>
              <a:spcAft>
                <a:spcPct val="0"/>
              </a:spcAft>
            </a:pPr>
            <a:r>
              <a:rPr lang="zh-CN" altLang="en-US" sz="2400" b="1" dirty="0">
                <a:latin typeface="三极爵士宋" panose="00000500000000000000" charset="-122"/>
                <a:ea typeface="三极爵士宋" panose="00000500000000000000" charset="-122"/>
                <a:cs typeface="+mn-ea"/>
                <a:sym typeface="Arial" panose="020B0604020202020204"/>
              </a:rPr>
              <a:t>YOLOv10模型压缩和轻量化</a:t>
            </a:r>
            <a:endParaRPr lang="zh-CN" altLang="en-US" b="1" dirty="0">
              <a:solidFill>
                <a:prstClr val="black">
                  <a:lumMod val="75000"/>
                  <a:lumOff val="25000"/>
                </a:prstClr>
              </a:solidFill>
              <a:latin typeface="Arial" panose="020B0604020202020204"/>
              <a:ea typeface="微软雅黑" panose="020B0503020204020204" pitchFamily="34" charset="-122"/>
              <a:sym typeface="Arial" panose="020B0604020202020204"/>
            </a:endParaRPr>
          </a:p>
          <a:p>
            <a:pPr algn="l" fontAlgn="base">
              <a:lnSpc>
                <a:spcPct val="150000"/>
              </a:lnSpc>
              <a:buClrTx/>
              <a:buSzTx/>
              <a:buFontTx/>
            </a:pPr>
            <a:r>
              <a:rPr lang="en-US" sz="14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YOLOv10通过模型剪枝、轻量化结构、动态卷积、通用倒瓶颈搜索块及GhostNet家族等技术，在保持高检测精度的同时，实现显著的</a:t>
            </a:r>
            <a:r>
              <a:rPr sz="1800" b="1" dirty="0">
                <a:solidFill>
                  <a:srgbClr val="3D54E0"/>
                </a:solidFill>
                <a:latin typeface="阿里妈妈东方大楷" charset="-122"/>
                <a:ea typeface="阿里妈妈东方大楷" charset="-122"/>
                <a:cs typeface="阿里妈妈东方大楷" charset="-122"/>
                <a:sym typeface="Arial" panose="020B0604020202020204"/>
              </a:rPr>
              <a:t>模型压缩</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和</a:t>
            </a:r>
            <a:r>
              <a:rPr sz="1800" b="1" dirty="0">
                <a:solidFill>
                  <a:srgbClr val="3D54E0"/>
                </a:solidFill>
                <a:latin typeface="阿里妈妈东方大楷" charset="-122"/>
                <a:ea typeface="阿里妈妈东方大楷" charset="-122"/>
                <a:cs typeface="阿里妈妈东方大楷" charset="-122"/>
                <a:sym typeface="Arial" panose="020B0604020202020204"/>
              </a:rPr>
              <a:t>轻量化</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a:t>
            </a:r>
            <a:endPar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sp>
        <p:nvSpPr>
          <p:cNvPr id="28" name="矩形 27"/>
          <p:cNvSpPr/>
          <p:nvPr/>
        </p:nvSpPr>
        <p:spPr>
          <a:xfrm>
            <a:off x="436245" y="3784600"/>
            <a:ext cx="3788410" cy="2214880"/>
          </a:xfrm>
          <a:prstGeom prst="rect">
            <a:avLst/>
          </a:prstGeom>
        </p:spPr>
        <p:txBody>
          <a:bodyPr wrap="square">
            <a:spAutoFit/>
            <a:scene3d>
              <a:camera prst="orthographicFront"/>
              <a:lightRig rig="threePt" dir="t"/>
            </a:scene3d>
            <a:sp3d contourW="12700"/>
          </a:bodyPr>
          <a:lstStyle/>
          <a:p>
            <a:pPr algn="r" fontAlgn="base">
              <a:lnSpc>
                <a:spcPct val="150000"/>
              </a:lnSpc>
              <a:spcBef>
                <a:spcPct val="0"/>
              </a:spcBef>
              <a:spcAft>
                <a:spcPct val="0"/>
              </a:spcAft>
            </a:pPr>
            <a:r>
              <a:rPr lang="zh-CN" altLang="en-US" sz="2400" b="1" dirty="0">
                <a:latin typeface="三极爵士宋" panose="00000500000000000000" charset="-122"/>
                <a:ea typeface="三极爵士宋" panose="00000500000000000000" charset="-122"/>
                <a:cs typeface="+mn-ea"/>
                <a:sym typeface="Arial" panose="020B0604020202020204"/>
              </a:rPr>
              <a:t>YOLOv8的新技术特性</a:t>
            </a:r>
            <a:endParaRPr lang="zh-CN" altLang="en-US" sz="2400" b="1" dirty="0">
              <a:latin typeface="三极爵士宋" panose="00000500000000000000" charset="-122"/>
              <a:ea typeface="三极爵士宋" panose="00000500000000000000" charset="-122"/>
              <a:cs typeface="+mn-ea"/>
              <a:sym typeface="Arial" panose="020B0604020202020204"/>
            </a:endParaRPr>
          </a:p>
          <a:p>
            <a:pPr algn="l" fontAlgn="base">
              <a:lnSpc>
                <a:spcPct val="150000"/>
              </a:lnSpc>
              <a:buClrTx/>
              <a:buSzTx/>
              <a:buFontTx/>
            </a:pPr>
            <a:r>
              <a:rPr lang="en-US" sz="14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sz="1600" b="1" dirty="0">
                <a:solidFill>
                  <a:schemeClr val="tx1"/>
                </a:solidFill>
                <a:latin typeface="阿里妈妈东方大楷" charset="-122"/>
                <a:ea typeface="阿里妈妈东方大楷" charset="-122"/>
                <a:cs typeface="阿里妈妈东方大楷" charset="-122"/>
                <a:sym typeface="Arial" panose="020B0604020202020204"/>
              </a:rPr>
              <a:t>YOLOv8通过C2f模块、简化颈部结构、解耦头部结构、新损失函数和动态样本匹配策略，提升了模型的</a:t>
            </a:r>
            <a:r>
              <a:rPr sz="1800" b="1" dirty="0">
                <a:solidFill>
                  <a:srgbClr val="3D54E0"/>
                </a:solidFill>
                <a:latin typeface="阿里妈妈东方大楷" charset="-122"/>
                <a:ea typeface="阿里妈妈东方大楷" charset="-122"/>
                <a:cs typeface="阿里妈妈东方大楷" charset="-122"/>
                <a:sym typeface="Arial" panose="020B0604020202020204"/>
              </a:rPr>
              <a:t>收敛速度</a:t>
            </a:r>
            <a:r>
              <a:rPr sz="1600" b="1" dirty="0">
                <a:solidFill>
                  <a:schemeClr val="tx1"/>
                </a:solidFill>
                <a:latin typeface="阿里妈妈东方大楷" charset="-122"/>
                <a:ea typeface="阿里妈妈东方大楷" charset="-122"/>
                <a:cs typeface="阿里妈妈东方大楷" charset="-122"/>
                <a:sym typeface="Arial" panose="020B0604020202020204"/>
              </a:rPr>
              <a:t>、</a:t>
            </a:r>
            <a:r>
              <a:rPr sz="1800" b="1" dirty="0">
                <a:solidFill>
                  <a:srgbClr val="3D54E0"/>
                </a:solidFill>
                <a:latin typeface="阿里妈妈东方大楷" charset="-122"/>
                <a:ea typeface="阿里妈妈东方大楷" charset="-122"/>
                <a:cs typeface="阿里妈妈东方大楷" charset="-122"/>
                <a:sym typeface="Arial" panose="020B0604020202020204"/>
              </a:rPr>
              <a:t>检测精度</a:t>
            </a:r>
            <a:r>
              <a:rPr sz="1600" b="1" dirty="0">
                <a:solidFill>
                  <a:schemeClr val="tx1"/>
                </a:solidFill>
                <a:latin typeface="阿里妈妈东方大楷" charset="-122"/>
                <a:ea typeface="阿里妈妈东方大楷" charset="-122"/>
                <a:cs typeface="阿里妈妈东方大楷" charset="-122"/>
                <a:sym typeface="Arial" panose="020B0604020202020204"/>
              </a:rPr>
              <a:t>和</a:t>
            </a:r>
            <a:r>
              <a:rPr sz="1800" b="1" dirty="0">
                <a:solidFill>
                  <a:srgbClr val="3D54E0"/>
                </a:solidFill>
                <a:latin typeface="阿里妈妈东方大楷" charset="-122"/>
                <a:ea typeface="阿里妈妈东方大楷" charset="-122"/>
                <a:cs typeface="阿里妈妈东方大楷" charset="-122"/>
                <a:sym typeface="Arial" panose="020B0604020202020204"/>
              </a:rPr>
              <a:t>灵活性</a:t>
            </a:r>
            <a:r>
              <a:rPr sz="1600" b="1" dirty="0">
                <a:solidFill>
                  <a:schemeClr val="tx1"/>
                </a:solidFill>
                <a:latin typeface="阿里妈妈东方大楷" charset="-122"/>
                <a:ea typeface="阿里妈妈东方大楷" charset="-122"/>
                <a:cs typeface="阿里妈妈东方大楷" charset="-122"/>
                <a:sym typeface="Arial" panose="020B0604020202020204"/>
              </a:rPr>
              <a:t>。</a:t>
            </a:r>
            <a:endParaRPr sz="1600" b="1" dirty="0">
              <a:solidFill>
                <a:schemeClr val="tx1"/>
              </a:solidFill>
              <a:latin typeface="阿里妈妈东方大楷" charset="-122"/>
              <a:ea typeface="阿里妈妈东方大楷" charset="-122"/>
              <a:cs typeface="阿里妈妈东方大楷" charset="-122"/>
              <a:sym typeface="Arial" panose="020B0604020202020204"/>
            </a:endParaRPr>
          </a:p>
        </p:txBody>
      </p:sp>
      <p:sp>
        <p:nvSpPr>
          <p:cNvPr id="29" name="矩形 28"/>
          <p:cNvSpPr/>
          <p:nvPr/>
        </p:nvSpPr>
        <p:spPr>
          <a:xfrm>
            <a:off x="7361555" y="3784600"/>
            <a:ext cx="3921125" cy="2168525"/>
          </a:xfrm>
          <a:prstGeom prst="rect">
            <a:avLst/>
          </a:prstGeom>
        </p:spPr>
        <p:txBody>
          <a:bodyPr wrap="square">
            <a:spAutoFit/>
            <a:scene3d>
              <a:camera prst="orthographicFront"/>
              <a:lightRig rig="threePt" dir="t"/>
            </a:scene3d>
            <a:sp3d contourW="12700"/>
          </a:bodyPr>
          <a:lstStyle/>
          <a:p>
            <a:pPr fontAlgn="base">
              <a:lnSpc>
                <a:spcPct val="150000"/>
              </a:lnSpc>
              <a:spcBef>
                <a:spcPct val="0"/>
              </a:spcBef>
              <a:spcAft>
                <a:spcPct val="0"/>
              </a:spcAft>
            </a:pPr>
            <a:r>
              <a:rPr lang="zh-CN" altLang="en-US" sz="2400" b="1" dirty="0">
                <a:latin typeface="三极爵士宋" panose="00000500000000000000" charset="-122"/>
                <a:ea typeface="三极爵士宋" panose="00000500000000000000" charset="-122"/>
                <a:cs typeface="+mn-ea"/>
                <a:sym typeface="Arial" panose="020B0604020202020204"/>
              </a:rPr>
              <a:t>YOLOv1到v5的改进</a:t>
            </a:r>
            <a:endParaRPr lang="zh-CN" altLang="en-US" sz="2400" b="1" dirty="0">
              <a:latin typeface="三极爵士宋" panose="00000500000000000000" charset="-122"/>
              <a:ea typeface="三极爵士宋" panose="00000500000000000000" charset="-122"/>
              <a:cs typeface="+mn-ea"/>
              <a:sym typeface="Arial" panose="020B0604020202020204"/>
            </a:endParaRPr>
          </a:p>
          <a:p>
            <a:pPr algn="l" fontAlgn="base">
              <a:lnSpc>
                <a:spcPct val="150000"/>
              </a:lnSpc>
              <a:buClrTx/>
              <a:buSzTx/>
              <a:buFontTx/>
            </a:pPr>
            <a:r>
              <a:rPr lang="en-US" sz="14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从v1到v5，通过引入批量归一化、锚框、多尺度预测、特征金字塔、自注意力等技术，不断优化</a:t>
            </a:r>
            <a:r>
              <a:rPr b="1" dirty="0">
                <a:solidFill>
                  <a:srgbClr val="3D54E0"/>
                </a:solidFill>
                <a:latin typeface="阿里妈妈东方大楷" charset="-122"/>
                <a:ea typeface="阿里妈妈东方大楷" charset="-122"/>
                <a:cs typeface="阿里妈妈东方大楷" charset="-122"/>
                <a:sym typeface="Arial" panose="020B0604020202020204"/>
              </a:rPr>
              <a:t>目标检测速度</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和</a:t>
            </a:r>
            <a:r>
              <a:rPr b="1" dirty="0">
                <a:solidFill>
                  <a:srgbClr val="3D54E0"/>
                </a:solidFill>
                <a:latin typeface="阿里妈妈东方大楷" charset="-122"/>
                <a:ea typeface="阿里妈妈东方大楷" charset="-122"/>
                <a:cs typeface="阿里妈妈东方大楷" charset="-122"/>
                <a:sym typeface="Arial" panose="020B0604020202020204"/>
              </a:rPr>
              <a:t>精度</a:t>
            </a:r>
            <a:r>
              <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，同时增强模型的灵活性和实用性。</a:t>
            </a:r>
            <a:endParaRPr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grpSp>
        <p:nvGrpSpPr>
          <p:cNvPr id="33" name="组合 32"/>
          <p:cNvGrpSpPr/>
          <p:nvPr/>
        </p:nvGrpSpPr>
        <p:grpSpPr>
          <a:xfrm>
            <a:off x="3801925" y="69252"/>
            <a:ext cx="4588149" cy="1727390"/>
            <a:chOff x="3801925" y="69252"/>
            <a:chExt cx="4588149" cy="1727390"/>
          </a:xfrm>
        </p:grpSpPr>
        <p:pic>
          <p:nvPicPr>
            <p:cNvPr id="34" name="图片 33"/>
            <p:cNvPicPr>
              <a:picLocks noChangeAspect="1"/>
            </p:cNvPicPr>
            <p:nvPr/>
          </p:nvPicPr>
          <p:blipFill rotWithShape="1">
            <a:blip r:embed="rId1" cstate="screen"/>
            <a:srcRect/>
            <a:stretch>
              <a:fillRect/>
            </a:stretch>
          </p:blipFill>
          <p:spPr>
            <a:xfrm>
              <a:off x="3801925" y="69252"/>
              <a:ext cx="4588149" cy="1727390"/>
            </a:xfrm>
            <a:prstGeom prst="rect">
              <a:avLst/>
            </a:prstGeom>
          </p:spPr>
        </p:pic>
        <p:sp>
          <p:nvSpPr>
            <p:cNvPr id="35" name="文本框 34"/>
            <p:cNvSpPr txBox="1"/>
            <p:nvPr/>
          </p:nvSpPr>
          <p:spPr>
            <a:xfrm>
              <a:off x="4157560" y="531115"/>
              <a:ext cx="3710227" cy="46037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pPr algn="ctr"/>
              <a:r>
                <a:rPr lang="zh-CN" altLang="en-US" dirty="0">
                  <a:sym typeface="Arial" panose="020B0604020202020204"/>
                </a:rPr>
                <a:t>二</a:t>
              </a:r>
              <a:r>
                <a:rPr lang="en-US" altLang="zh-CN" dirty="0">
                  <a:sym typeface="Arial" panose="020B0604020202020204"/>
                </a:rPr>
                <a:t>、</a:t>
              </a:r>
              <a:r>
                <a:rPr lang="zh-CN" altLang="en-US" dirty="0">
                  <a:sym typeface="Arial" panose="020B0604020202020204"/>
                </a:rPr>
                <a:t>发展历程</a:t>
              </a:r>
              <a:r>
                <a:rPr lang="en-US" altLang="zh-CN" dirty="0">
                  <a:sym typeface="Arial" panose="020B0604020202020204"/>
                </a:rPr>
                <a:t>-</a:t>
              </a:r>
              <a:r>
                <a:rPr lang="zh-CN" altLang="en-US" dirty="0">
                  <a:sym typeface="Arial" panose="020B0604020202020204"/>
                </a:rPr>
                <a:t>历代变化</a:t>
              </a:r>
              <a:endParaRPr lang="zh-CN" altLang="en-US" dirty="0">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6" grpId="0"/>
      <p:bldP spid="2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527677" y="3214617"/>
            <a:ext cx="7129445" cy="1004570"/>
          </a:xfrm>
          <a:prstGeom prst="rect">
            <a:avLst/>
          </a:prstGeom>
          <a:noFill/>
        </p:spPr>
        <p:txBody>
          <a:bodyPr wrap="square" rtlCol="0">
            <a:spAutoFit/>
          </a:bodyPr>
          <a:lstStyle/>
          <a:p>
            <a:pPr algn="ctr">
              <a:lnSpc>
                <a:spcPct val="90000"/>
              </a:lnSpc>
            </a:pPr>
            <a:r>
              <a:rPr lang="zh-CN" altLang="en-US" sz="6600" dirty="0">
                <a:solidFill>
                  <a:srgbClr val="3D54E0"/>
                </a:solidFill>
                <a:latin typeface="三极爵士宋" panose="00000500000000000000" charset="-122"/>
                <a:ea typeface="三极爵士宋" panose="00000500000000000000" charset="-122"/>
                <a:cs typeface="三极爵士宋" panose="00000500000000000000" charset="-122"/>
                <a:sym typeface="Arial" panose="020B0604020202020204"/>
              </a:rPr>
              <a:t>YOLO技术原理</a:t>
            </a:r>
            <a:endParaRPr lang="zh-CN" altLang="en-US" sz="6000" dirty="0">
              <a:solidFill>
                <a:srgbClr val="3D54E0"/>
              </a:solidFill>
              <a:latin typeface="印品黑体" panose="00000500000000000000" pitchFamily="2" charset="-122"/>
              <a:ea typeface="印品黑体" panose="00000500000000000000" pitchFamily="2" charset="-122"/>
              <a:sym typeface="Arial" panose="020B0604020202020204"/>
            </a:endParaRPr>
          </a:p>
        </p:txBody>
      </p:sp>
      <p:sp>
        <p:nvSpPr>
          <p:cNvPr id="30" name="文本框 29"/>
          <p:cNvSpPr txBox="1"/>
          <p:nvPr/>
        </p:nvSpPr>
        <p:spPr>
          <a:xfrm>
            <a:off x="2085355" y="4187794"/>
            <a:ext cx="8019008" cy="1014730"/>
          </a:xfrm>
          <a:prstGeom prst="rect">
            <a:avLst/>
          </a:prstGeom>
          <a:noFill/>
        </p:spPr>
        <p:txBody>
          <a:bodyPr wrap="square" rtlCol="0">
            <a:spAutoFit/>
          </a:bodyPr>
          <a:lstStyle/>
          <a:p>
            <a:pPr lvl="0" algn="ctr">
              <a:lnSpc>
                <a:spcPct val="150000"/>
              </a:lnSpc>
              <a:buClrTx/>
              <a:buSzTx/>
              <a:buFontTx/>
            </a:pPr>
            <a:r>
              <a:rPr lang="en-US" sz="2000" dirty="0">
                <a:solidFill>
                  <a:schemeClr val="tx1">
                    <a:lumMod val="75000"/>
                    <a:lumOff val="25000"/>
                  </a:schemeClr>
                </a:solidFill>
                <a:latin typeface="拜托 这河狸嘛" panose="02010600010101010101" charset="-122"/>
                <a:ea typeface="拜托 这河狸嘛" panose="02010600010101010101" charset="-122"/>
                <a:cs typeface="Lucida Calligraphy" panose="03010101010101010101" charset="0"/>
                <a:sym typeface="Arial" panose="020B0604020202020204"/>
              </a:rPr>
              <a:t>You Only Look Once: Single pass, bounding box predictions, class probabilities, real-time object detection.</a:t>
            </a:r>
            <a:endParaRPr lang="en-US" sz="2000" dirty="0">
              <a:solidFill>
                <a:schemeClr val="tx1">
                  <a:lumMod val="75000"/>
                  <a:lumOff val="25000"/>
                </a:schemeClr>
              </a:solidFill>
              <a:latin typeface="拜托 这河狸嘛" panose="02010600010101010101" charset="-122"/>
              <a:ea typeface="拜托 这河狸嘛" panose="02010600010101010101" charset="-122"/>
              <a:cs typeface="Lucida Calligraphy" panose="03010101010101010101" charset="0"/>
              <a:sym typeface="Arial" panose="020B0604020202020204"/>
            </a:endParaRPr>
          </a:p>
        </p:txBody>
      </p:sp>
      <p:grpSp>
        <p:nvGrpSpPr>
          <p:cNvPr id="31" name="组合 30"/>
          <p:cNvGrpSpPr/>
          <p:nvPr/>
        </p:nvGrpSpPr>
        <p:grpSpPr>
          <a:xfrm>
            <a:off x="5482010" y="1821001"/>
            <a:ext cx="1227979" cy="1227979"/>
            <a:chOff x="8078" y="1403"/>
            <a:chExt cx="2610" cy="2610"/>
          </a:xfrm>
        </p:grpSpPr>
        <p:sp>
          <p:nvSpPr>
            <p:cNvPr id="32" name="Freeform 18"/>
            <p:cNvSpPr>
              <a:spLocks noEditPoints="1"/>
            </p:cNvSpPr>
            <p:nvPr/>
          </p:nvSpPr>
          <p:spPr bwMode="auto">
            <a:xfrm>
              <a:off x="8493" y="2088"/>
              <a:ext cx="1781" cy="1240"/>
            </a:xfrm>
            <a:custGeom>
              <a:avLst/>
              <a:gdLst>
                <a:gd name="T0" fmla="*/ 245 w 589"/>
                <a:gd name="T1" fmla="*/ 311 h 334"/>
                <a:gd name="T2" fmla="*/ 243 w 589"/>
                <a:gd name="T3" fmla="*/ 244 h 334"/>
                <a:gd name="T4" fmla="*/ 236 w 589"/>
                <a:gd name="T5" fmla="*/ 238 h 334"/>
                <a:gd name="T6" fmla="*/ 223 w 589"/>
                <a:gd name="T7" fmla="*/ 240 h 334"/>
                <a:gd name="T8" fmla="*/ 218 w 589"/>
                <a:gd name="T9" fmla="*/ 239 h 334"/>
                <a:gd name="T10" fmla="*/ 156 w 589"/>
                <a:gd name="T11" fmla="*/ 211 h 334"/>
                <a:gd name="T12" fmla="*/ 148 w 589"/>
                <a:gd name="T13" fmla="*/ 216 h 334"/>
                <a:gd name="T14" fmla="*/ 151 w 589"/>
                <a:gd name="T15" fmla="*/ 252 h 334"/>
                <a:gd name="T16" fmla="*/ 153 w 589"/>
                <a:gd name="T17" fmla="*/ 254 h 334"/>
                <a:gd name="T18" fmla="*/ 199 w 589"/>
                <a:gd name="T19" fmla="*/ 296 h 334"/>
                <a:gd name="T20" fmla="*/ 237 w 589"/>
                <a:gd name="T21" fmla="*/ 317 h 334"/>
                <a:gd name="T22" fmla="*/ 245 w 589"/>
                <a:gd name="T23" fmla="*/ 311 h 334"/>
                <a:gd name="T24" fmla="*/ 521 w 589"/>
                <a:gd name="T25" fmla="*/ 220 h 334"/>
                <a:gd name="T26" fmla="*/ 524 w 589"/>
                <a:gd name="T27" fmla="*/ 223 h 334"/>
                <a:gd name="T28" fmla="*/ 534 w 589"/>
                <a:gd name="T29" fmla="*/ 235 h 334"/>
                <a:gd name="T30" fmla="*/ 536 w 589"/>
                <a:gd name="T31" fmla="*/ 238 h 334"/>
                <a:gd name="T32" fmla="*/ 552 w 589"/>
                <a:gd name="T33" fmla="*/ 262 h 334"/>
                <a:gd name="T34" fmla="*/ 527 w 589"/>
                <a:gd name="T35" fmla="*/ 320 h 334"/>
                <a:gd name="T36" fmla="*/ 520 w 589"/>
                <a:gd name="T37" fmla="*/ 313 h 334"/>
                <a:gd name="T38" fmla="*/ 501 w 589"/>
                <a:gd name="T39" fmla="*/ 268 h 334"/>
                <a:gd name="T40" fmla="*/ 506 w 589"/>
                <a:gd name="T41" fmla="*/ 244 h 334"/>
                <a:gd name="T42" fmla="*/ 506 w 589"/>
                <a:gd name="T43" fmla="*/ 241 h 334"/>
                <a:gd name="T44" fmla="*/ 505 w 589"/>
                <a:gd name="T45" fmla="*/ 235 h 334"/>
                <a:gd name="T46" fmla="*/ 510 w 589"/>
                <a:gd name="T47" fmla="*/ 226 h 334"/>
                <a:gd name="T48" fmla="*/ 511 w 589"/>
                <a:gd name="T49" fmla="*/ 222 h 334"/>
                <a:gd name="T50" fmla="*/ 495 w 589"/>
                <a:gd name="T51" fmla="*/ 174 h 334"/>
                <a:gd name="T52" fmla="*/ 491 w 589"/>
                <a:gd name="T53" fmla="*/ 173 h 334"/>
                <a:gd name="T54" fmla="*/ 224 w 589"/>
                <a:gd name="T55" fmla="*/ 227 h 334"/>
                <a:gd name="T56" fmla="*/ 221 w 589"/>
                <a:gd name="T57" fmla="*/ 227 h 334"/>
                <a:gd name="T58" fmla="*/ 95 w 589"/>
                <a:gd name="T59" fmla="*/ 162 h 334"/>
                <a:gd name="T60" fmla="*/ 5 w 589"/>
                <a:gd name="T61" fmla="*/ 81 h 334"/>
                <a:gd name="T62" fmla="*/ 9 w 589"/>
                <a:gd name="T63" fmla="*/ 72 h 334"/>
                <a:gd name="T64" fmla="*/ 194 w 589"/>
                <a:gd name="T65" fmla="*/ 51 h 334"/>
                <a:gd name="T66" fmla="*/ 372 w 589"/>
                <a:gd name="T67" fmla="*/ 0 h 334"/>
                <a:gd name="T68" fmla="*/ 378 w 589"/>
                <a:gd name="T69" fmla="*/ 2 h 334"/>
                <a:gd name="T70" fmla="*/ 484 w 589"/>
                <a:gd name="T71" fmla="*/ 84 h 334"/>
                <a:gd name="T72" fmla="*/ 581 w 589"/>
                <a:gd name="T73" fmla="*/ 132 h 334"/>
                <a:gd name="T74" fmla="*/ 581 w 589"/>
                <a:gd name="T75" fmla="*/ 143 h 334"/>
                <a:gd name="T76" fmla="*/ 507 w 589"/>
                <a:gd name="T77" fmla="*/ 167 h 334"/>
                <a:gd name="T78" fmla="*/ 505 w 589"/>
                <a:gd name="T79" fmla="*/ 172 h 334"/>
                <a:gd name="T80" fmla="*/ 521 w 589"/>
                <a:gd name="T81" fmla="*/ 220 h 334"/>
                <a:gd name="T82" fmla="*/ 452 w 589"/>
                <a:gd name="T83" fmla="*/ 197 h 334"/>
                <a:gd name="T84" fmla="*/ 458 w 589"/>
                <a:gd name="T85" fmla="*/ 209 h 334"/>
                <a:gd name="T86" fmla="*/ 456 w 589"/>
                <a:gd name="T87" fmla="*/ 234 h 334"/>
                <a:gd name="T88" fmla="*/ 451 w 589"/>
                <a:gd name="T89" fmla="*/ 258 h 334"/>
                <a:gd name="T90" fmla="*/ 448 w 589"/>
                <a:gd name="T91" fmla="*/ 262 h 334"/>
                <a:gd name="T92" fmla="*/ 355 w 589"/>
                <a:gd name="T93" fmla="*/ 298 h 334"/>
                <a:gd name="T94" fmla="*/ 264 w 589"/>
                <a:gd name="T95" fmla="*/ 321 h 334"/>
                <a:gd name="T96" fmla="*/ 258 w 589"/>
                <a:gd name="T97" fmla="*/ 316 h 334"/>
                <a:gd name="T98" fmla="*/ 255 w 589"/>
                <a:gd name="T99" fmla="*/ 241 h 334"/>
                <a:gd name="T100" fmla="*/ 260 w 589"/>
                <a:gd name="T101" fmla="*/ 235 h 334"/>
                <a:gd name="T102" fmla="*/ 452 w 589"/>
                <a:gd name="T103" fmla="*/ 1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334">
                  <a:moveTo>
                    <a:pt x="245" y="311"/>
                  </a:moveTo>
                  <a:cubicBezTo>
                    <a:pt x="244" y="289"/>
                    <a:pt x="243" y="266"/>
                    <a:pt x="243" y="244"/>
                  </a:cubicBezTo>
                  <a:cubicBezTo>
                    <a:pt x="242" y="241"/>
                    <a:pt x="239" y="238"/>
                    <a:pt x="236" y="238"/>
                  </a:cubicBezTo>
                  <a:cubicBezTo>
                    <a:pt x="232" y="239"/>
                    <a:pt x="228" y="239"/>
                    <a:pt x="223" y="240"/>
                  </a:cubicBezTo>
                  <a:cubicBezTo>
                    <a:pt x="221" y="240"/>
                    <a:pt x="220" y="240"/>
                    <a:pt x="218" y="239"/>
                  </a:cubicBezTo>
                  <a:cubicBezTo>
                    <a:pt x="194" y="229"/>
                    <a:pt x="173" y="219"/>
                    <a:pt x="156" y="211"/>
                  </a:cubicBezTo>
                  <a:cubicBezTo>
                    <a:pt x="152" y="209"/>
                    <a:pt x="147" y="212"/>
                    <a:pt x="148" y="216"/>
                  </a:cubicBezTo>
                  <a:cubicBezTo>
                    <a:pt x="148" y="228"/>
                    <a:pt x="149" y="241"/>
                    <a:pt x="151" y="252"/>
                  </a:cubicBezTo>
                  <a:cubicBezTo>
                    <a:pt x="152" y="253"/>
                    <a:pt x="152" y="254"/>
                    <a:pt x="153" y="254"/>
                  </a:cubicBezTo>
                  <a:cubicBezTo>
                    <a:pt x="167" y="270"/>
                    <a:pt x="183" y="284"/>
                    <a:pt x="199" y="296"/>
                  </a:cubicBezTo>
                  <a:cubicBezTo>
                    <a:pt x="211" y="304"/>
                    <a:pt x="224" y="311"/>
                    <a:pt x="237" y="317"/>
                  </a:cubicBezTo>
                  <a:cubicBezTo>
                    <a:pt x="241" y="318"/>
                    <a:pt x="245" y="316"/>
                    <a:pt x="245" y="311"/>
                  </a:cubicBezTo>
                  <a:close/>
                  <a:moveTo>
                    <a:pt x="521" y="220"/>
                  </a:moveTo>
                  <a:cubicBezTo>
                    <a:pt x="522" y="222"/>
                    <a:pt x="522" y="222"/>
                    <a:pt x="524" y="223"/>
                  </a:cubicBezTo>
                  <a:cubicBezTo>
                    <a:pt x="530" y="224"/>
                    <a:pt x="534" y="229"/>
                    <a:pt x="534" y="235"/>
                  </a:cubicBezTo>
                  <a:cubicBezTo>
                    <a:pt x="534" y="237"/>
                    <a:pt x="534" y="237"/>
                    <a:pt x="536" y="238"/>
                  </a:cubicBezTo>
                  <a:cubicBezTo>
                    <a:pt x="545" y="241"/>
                    <a:pt x="551" y="249"/>
                    <a:pt x="552" y="262"/>
                  </a:cubicBezTo>
                  <a:cubicBezTo>
                    <a:pt x="553" y="279"/>
                    <a:pt x="539" y="308"/>
                    <a:pt x="527" y="320"/>
                  </a:cubicBezTo>
                  <a:cubicBezTo>
                    <a:pt x="512" y="334"/>
                    <a:pt x="515" y="327"/>
                    <a:pt x="520" y="313"/>
                  </a:cubicBezTo>
                  <a:cubicBezTo>
                    <a:pt x="524" y="300"/>
                    <a:pt x="504" y="290"/>
                    <a:pt x="501" y="268"/>
                  </a:cubicBezTo>
                  <a:cubicBezTo>
                    <a:pt x="500" y="257"/>
                    <a:pt x="501" y="249"/>
                    <a:pt x="506" y="244"/>
                  </a:cubicBezTo>
                  <a:cubicBezTo>
                    <a:pt x="507" y="243"/>
                    <a:pt x="507" y="242"/>
                    <a:pt x="506" y="241"/>
                  </a:cubicBezTo>
                  <a:cubicBezTo>
                    <a:pt x="506" y="239"/>
                    <a:pt x="505" y="237"/>
                    <a:pt x="505" y="235"/>
                  </a:cubicBezTo>
                  <a:cubicBezTo>
                    <a:pt x="505" y="232"/>
                    <a:pt x="507" y="228"/>
                    <a:pt x="510" y="226"/>
                  </a:cubicBezTo>
                  <a:cubicBezTo>
                    <a:pt x="511" y="224"/>
                    <a:pt x="511" y="224"/>
                    <a:pt x="511" y="222"/>
                  </a:cubicBezTo>
                  <a:cubicBezTo>
                    <a:pt x="505" y="202"/>
                    <a:pt x="500" y="187"/>
                    <a:pt x="495" y="174"/>
                  </a:cubicBezTo>
                  <a:cubicBezTo>
                    <a:pt x="495" y="173"/>
                    <a:pt x="493" y="172"/>
                    <a:pt x="491" y="173"/>
                  </a:cubicBezTo>
                  <a:cubicBezTo>
                    <a:pt x="405" y="199"/>
                    <a:pt x="327" y="215"/>
                    <a:pt x="224" y="227"/>
                  </a:cubicBezTo>
                  <a:cubicBezTo>
                    <a:pt x="223" y="227"/>
                    <a:pt x="222" y="227"/>
                    <a:pt x="221" y="227"/>
                  </a:cubicBezTo>
                  <a:cubicBezTo>
                    <a:pt x="162" y="201"/>
                    <a:pt x="127" y="184"/>
                    <a:pt x="95" y="162"/>
                  </a:cubicBezTo>
                  <a:cubicBezTo>
                    <a:pt x="67" y="142"/>
                    <a:pt x="42" y="118"/>
                    <a:pt x="5" y="81"/>
                  </a:cubicBezTo>
                  <a:cubicBezTo>
                    <a:pt x="2" y="78"/>
                    <a:pt x="0" y="72"/>
                    <a:pt x="9" y="72"/>
                  </a:cubicBezTo>
                  <a:cubicBezTo>
                    <a:pt x="86" y="67"/>
                    <a:pt x="142" y="61"/>
                    <a:pt x="194" y="51"/>
                  </a:cubicBezTo>
                  <a:cubicBezTo>
                    <a:pt x="250" y="40"/>
                    <a:pt x="302" y="25"/>
                    <a:pt x="372" y="0"/>
                  </a:cubicBezTo>
                  <a:cubicBezTo>
                    <a:pt x="374" y="0"/>
                    <a:pt x="376" y="0"/>
                    <a:pt x="378" y="2"/>
                  </a:cubicBezTo>
                  <a:cubicBezTo>
                    <a:pt x="416" y="37"/>
                    <a:pt x="449" y="63"/>
                    <a:pt x="484" y="84"/>
                  </a:cubicBezTo>
                  <a:cubicBezTo>
                    <a:pt x="514" y="102"/>
                    <a:pt x="545" y="117"/>
                    <a:pt x="581" y="132"/>
                  </a:cubicBezTo>
                  <a:cubicBezTo>
                    <a:pt x="589" y="135"/>
                    <a:pt x="589" y="140"/>
                    <a:pt x="581" y="143"/>
                  </a:cubicBezTo>
                  <a:cubicBezTo>
                    <a:pt x="555" y="152"/>
                    <a:pt x="531" y="160"/>
                    <a:pt x="507" y="167"/>
                  </a:cubicBezTo>
                  <a:cubicBezTo>
                    <a:pt x="505" y="168"/>
                    <a:pt x="504" y="170"/>
                    <a:pt x="505" y="172"/>
                  </a:cubicBezTo>
                  <a:cubicBezTo>
                    <a:pt x="509" y="184"/>
                    <a:pt x="514" y="199"/>
                    <a:pt x="521" y="220"/>
                  </a:cubicBezTo>
                  <a:close/>
                  <a:moveTo>
                    <a:pt x="452" y="197"/>
                  </a:moveTo>
                  <a:cubicBezTo>
                    <a:pt x="460" y="195"/>
                    <a:pt x="459" y="205"/>
                    <a:pt x="458" y="209"/>
                  </a:cubicBezTo>
                  <a:cubicBezTo>
                    <a:pt x="457" y="218"/>
                    <a:pt x="457" y="226"/>
                    <a:pt x="456" y="234"/>
                  </a:cubicBezTo>
                  <a:cubicBezTo>
                    <a:pt x="454" y="242"/>
                    <a:pt x="453" y="250"/>
                    <a:pt x="451" y="258"/>
                  </a:cubicBezTo>
                  <a:cubicBezTo>
                    <a:pt x="451" y="260"/>
                    <a:pt x="450" y="261"/>
                    <a:pt x="448" y="262"/>
                  </a:cubicBezTo>
                  <a:cubicBezTo>
                    <a:pt x="418" y="276"/>
                    <a:pt x="387" y="288"/>
                    <a:pt x="355" y="298"/>
                  </a:cubicBezTo>
                  <a:cubicBezTo>
                    <a:pt x="326" y="307"/>
                    <a:pt x="295" y="315"/>
                    <a:pt x="264" y="321"/>
                  </a:cubicBezTo>
                  <a:cubicBezTo>
                    <a:pt x="261" y="321"/>
                    <a:pt x="258" y="319"/>
                    <a:pt x="258" y="316"/>
                  </a:cubicBezTo>
                  <a:cubicBezTo>
                    <a:pt x="257" y="291"/>
                    <a:pt x="256" y="266"/>
                    <a:pt x="255" y="241"/>
                  </a:cubicBezTo>
                  <a:cubicBezTo>
                    <a:pt x="255" y="238"/>
                    <a:pt x="257" y="236"/>
                    <a:pt x="260" y="235"/>
                  </a:cubicBezTo>
                  <a:cubicBezTo>
                    <a:pt x="325" y="227"/>
                    <a:pt x="389" y="214"/>
                    <a:pt x="452" y="197"/>
                  </a:cubicBezTo>
                  <a:close/>
                </a:path>
              </a:pathLst>
            </a:custGeom>
            <a:solidFill>
              <a:srgbClr val="3D54E0"/>
            </a:solidFill>
            <a:ln w="9525">
              <a:solidFill>
                <a:srgbClr val="3D54E0"/>
              </a:solidFill>
              <a:round/>
            </a:ln>
          </p:spPr>
          <p:txBody>
            <a:bodyPr vert="horz" wrap="square" lIns="91440" tIns="45720" rIns="91440" bIns="45720" numCol="1" anchor="t" anchorCtr="0" compatLnSpc="1"/>
            <a:lstStyle/>
            <a:p>
              <a:endParaRPr lang="zh-CN" altLang="en-US">
                <a:solidFill>
                  <a:srgbClr val="3D54E0"/>
                </a:solidFill>
                <a:latin typeface="Arial" panose="020B0604020202020204"/>
                <a:ea typeface="微软雅黑" panose="020B0503020204020204" pitchFamily="34" charset="-122"/>
                <a:sym typeface="Arial" panose="020B0604020202020204"/>
              </a:endParaRPr>
            </a:p>
          </p:txBody>
        </p:sp>
        <p:sp>
          <p:nvSpPr>
            <p:cNvPr id="33" name="椭圆 32"/>
            <p:cNvSpPr/>
            <p:nvPr/>
          </p:nvSpPr>
          <p:spPr>
            <a:xfrm>
              <a:off x="8078" y="1403"/>
              <a:ext cx="2610" cy="2610"/>
            </a:xfrm>
            <a:prstGeom prst="ellipse">
              <a:avLst/>
            </a:prstGeom>
            <a:noFill/>
            <a:ln w="22225">
              <a:solidFill>
                <a:srgbClr val="3D54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54E0"/>
                </a:solidFill>
                <a:effectLst/>
                <a:uLnTx/>
                <a:uFillTx/>
                <a:latin typeface="Arial" panose="020B0604020202020204"/>
                <a:ea typeface="微软雅黑" panose="020B0503020204020204" pitchFamily="34"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29" grpId="0"/>
      <p:bldP spid="29" grpId="1"/>
      <p:bldP spid="30" grpId="0"/>
      <p:bldP spid="3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801925" y="69252"/>
            <a:ext cx="4588149" cy="1727390"/>
            <a:chOff x="3801925" y="69252"/>
            <a:chExt cx="4588149" cy="1727390"/>
          </a:xfrm>
        </p:grpSpPr>
        <p:pic>
          <p:nvPicPr>
            <p:cNvPr id="29" name="图片 28"/>
            <p:cNvPicPr>
              <a:picLocks noChangeAspect="1"/>
            </p:cNvPicPr>
            <p:nvPr/>
          </p:nvPicPr>
          <p:blipFill rotWithShape="1">
            <a:blip r:embed="rId1" cstate="screen"/>
            <a:srcRect/>
            <a:stretch>
              <a:fillRect/>
            </a:stretch>
          </p:blipFill>
          <p:spPr>
            <a:xfrm>
              <a:off x="3801925" y="69252"/>
              <a:ext cx="4588149" cy="1727390"/>
            </a:xfrm>
            <a:prstGeom prst="rect">
              <a:avLst/>
            </a:prstGeom>
          </p:spPr>
        </p:pic>
        <p:sp>
          <p:nvSpPr>
            <p:cNvPr id="30" name="文本框 29"/>
            <p:cNvSpPr txBox="1"/>
            <p:nvPr/>
          </p:nvSpPr>
          <p:spPr>
            <a:xfrm>
              <a:off x="4157560" y="531115"/>
              <a:ext cx="3710227" cy="46037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r>
                <a:rPr lang="zh-CN" altLang="en-US" dirty="0">
                  <a:sym typeface="Arial" panose="020B0604020202020204"/>
                </a:rPr>
                <a:t>三、技术原理</a:t>
              </a:r>
              <a:r>
                <a:rPr lang="en-US" altLang="zh-CN" dirty="0">
                  <a:sym typeface="Arial" panose="020B0604020202020204"/>
                </a:rPr>
                <a:t>-</a:t>
              </a:r>
              <a:r>
                <a:rPr lang="zh-CN" altLang="en-US" dirty="0">
                  <a:sym typeface="Arial" panose="020B0604020202020204"/>
                </a:rPr>
                <a:t>工作流程</a:t>
              </a:r>
              <a:endParaRPr lang="zh-CN" altLang="en-US" dirty="0">
                <a:sym typeface="Arial" panose="020B0604020202020204"/>
              </a:endParaRPr>
            </a:p>
          </p:txBody>
        </p:sp>
      </p:grpSp>
      <p:grpSp>
        <p:nvGrpSpPr>
          <p:cNvPr id="39" name="组合 38"/>
          <p:cNvGrpSpPr/>
          <p:nvPr/>
        </p:nvGrpSpPr>
        <p:grpSpPr>
          <a:xfrm>
            <a:off x="7931785" y="1330960"/>
            <a:ext cx="3672840" cy="2265045"/>
            <a:chOff x="7963631" y="1665338"/>
            <a:chExt cx="2995871" cy="2505675"/>
          </a:xfrm>
        </p:grpSpPr>
        <p:sp>
          <p:nvSpPr>
            <p:cNvPr id="40" name="Freeform: Shape 8"/>
            <p:cNvSpPr/>
            <p:nvPr/>
          </p:nvSpPr>
          <p:spPr>
            <a:xfrm>
              <a:off x="7963631" y="1665338"/>
              <a:ext cx="2995871" cy="2505675"/>
            </a:xfrm>
            <a:custGeom>
              <a:avLst/>
              <a:gdLst>
                <a:gd name="connsiteX0" fmla="*/ 1284217 w 3119048"/>
                <a:gd name="connsiteY0" fmla="*/ 0 h 2608697"/>
                <a:gd name="connsiteX1" fmla="*/ 1521416 w 3119048"/>
                <a:gd name="connsiteY1" fmla="*/ 98251 h 2608697"/>
                <a:gd name="connsiteX2" fmla="*/ 2510446 w 3119048"/>
                <a:gd name="connsiteY2" fmla="*/ 1087282 h 2608697"/>
                <a:gd name="connsiteX3" fmla="*/ 2548903 w 3119048"/>
                <a:gd name="connsiteY3" fmla="*/ 1134361 h 2608697"/>
                <a:gd name="connsiteX4" fmla="*/ 2749478 w 3119048"/>
                <a:gd name="connsiteY4" fmla="*/ 1134361 h 2608697"/>
                <a:gd name="connsiteX5" fmla="*/ 2749478 w 3119048"/>
                <a:gd name="connsiteY5" fmla="*/ 949576 h 2608697"/>
                <a:gd name="connsiteX6" fmla="*/ 3119048 w 3119048"/>
                <a:gd name="connsiteY6" fmla="*/ 1319147 h 2608697"/>
                <a:gd name="connsiteX7" fmla="*/ 2749478 w 3119048"/>
                <a:gd name="connsiteY7" fmla="*/ 1688717 h 2608697"/>
                <a:gd name="connsiteX8" fmla="*/ 2749478 w 3119048"/>
                <a:gd name="connsiteY8" fmla="*/ 1503932 h 2608697"/>
                <a:gd name="connsiteX9" fmla="*/ 2556128 w 3119048"/>
                <a:gd name="connsiteY9" fmla="*/ 1503932 h 2608697"/>
                <a:gd name="connsiteX10" fmla="*/ 2553431 w 3119048"/>
                <a:gd name="connsiteY10" fmla="*/ 1509057 h 2608697"/>
                <a:gd name="connsiteX11" fmla="*/ 2510446 w 3119048"/>
                <a:gd name="connsiteY11" fmla="*/ 1561680 h 2608697"/>
                <a:gd name="connsiteX12" fmla="*/ 1561679 w 3119048"/>
                <a:gd name="connsiteY12" fmla="*/ 2510447 h 2608697"/>
                <a:gd name="connsiteX13" fmla="*/ 1087281 w 3119048"/>
                <a:gd name="connsiteY13" fmla="*/ 2510447 h 2608697"/>
                <a:gd name="connsiteX14" fmla="*/ 98251 w 3119048"/>
                <a:gd name="connsiteY14" fmla="*/ 1521416 h 2608697"/>
                <a:gd name="connsiteX15" fmla="*/ 98251 w 3119048"/>
                <a:gd name="connsiteY15" fmla="*/ 1047018 h 2608697"/>
                <a:gd name="connsiteX16" fmla="*/ 1047018 w 3119048"/>
                <a:gd name="connsiteY16" fmla="*/ 98251 h 2608697"/>
                <a:gd name="connsiteX17" fmla="*/ 1284217 w 3119048"/>
                <a:gd name="connsiteY17" fmla="*/ 0 h 2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19048" h="2608697">
                  <a:moveTo>
                    <a:pt x="1284217" y="0"/>
                  </a:moveTo>
                  <a:cubicBezTo>
                    <a:pt x="1370066" y="0"/>
                    <a:pt x="1455915" y="32751"/>
                    <a:pt x="1521416" y="98251"/>
                  </a:cubicBezTo>
                  <a:lnTo>
                    <a:pt x="2510446" y="1087282"/>
                  </a:lnTo>
                  <a:lnTo>
                    <a:pt x="2548903" y="1134361"/>
                  </a:lnTo>
                  <a:lnTo>
                    <a:pt x="2749478" y="1134361"/>
                  </a:lnTo>
                  <a:lnTo>
                    <a:pt x="2749478" y="949576"/>
                  </a:lnTo>
                  <a:lnTo>
                    <a:pt x="3119048" y="1319147"/>
                  </a:lnTo>
                  <a:lnTo>
                    <a:pt x="2749478" y="1688717"/>
                  </a:lnTo>
                  <a:lnTo>
                    <a:pt x="2749478" y="1503932"/>
                  </a:lnTo>
                  <a:lnTo>
                    <a:pt x="2556128" y="1503932"/>
                  </a:lnTo>
                  <a:lnTo>
                    <a:pt x="2553431" y="1509057"/>
                  </a:lnTo>
                  <a:cubicBezTo>
                    <a:pt x="2541150" y="1527658"/>
                    <a:pt x="2526821" y="1545305"/>
                    <a:pt x="2510446" y="1561680"/>
                  </a:cubicBezTo>
                  <a:lnTo>
                    <a:pt x="1561679" y="2510447"/>
                  </a:lnTo>
                  <a:cubicBezTo>
                    <a:pt x="1430678" y="2641448"/>
                    <a:pt x="1218283" y="2641448"/>
                    <a:pt x="1087281" y="2510447"/>
                  </a:cubicBezTo>
                  <a:lnTo>
                    <a:pt x="98251" y="1521416"/>
                  </a:lnTo>
                  <a:cubicBezTo>
                    <a:pt x="-32751" y="1390415"/>
                    <a:pt x="-32751" y="1178020"/>
                    <a:pt x="98251" y="1047018"/>
                  </a:cubicBezTo>
                  <a:lnTo>
                    <a:pt x="1047018" y="98251"/>
                  </a:lnTo>
                  <a:cubicBezTo>
                    <a:pt x="1112518" y="32751"/>
                    <a:pt x="1198368" y="0"/>
                    <a:pt x="1284217" y="0"/>
                  </a:cubicBezTo>
                  <a:close/>
                </a:path>
              </a:pathLst>
            </a:custGeom>
            <a:solidFill>
              <a:srgbClr val="3D54E0"/>
            </a:solidFill>
            <a:ln w="28575" cap="flat" cmpd="sng" algn="ctr">
              <a:solidFill>
                <a:srgbClr val="FECA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sp>
          <p:nvSpPr>
            <p:cNvPr id="41" name="Graphic 725" descr="Unlock"/>
            <p:cNvSpPr/>
            <p:nvPr/>
          </p:nvSpPr>
          <p:spPr>
            <a:xfrm>
              <a:off x="9091853" y="2729703"/>
              <a:ext cx="347540" cy="496488"/>
            </a:xfrm>
            <a:custGeom>
              <a:avLst/>
              <a:gdLst>
                <a:gd name="connsiteX0" fmla="*/ 88609 w 177217"/>
                <a:gd name="connsiteY0" fmla="*/ 120255 h 253167"/>
                <a:gd name="connsiteX1" fmla="*/ 41140 w 177217"/>
                <a:gd name="connsiteY1" fmla="*/ 123736 h 253167"/>
                <a:gd name="connsiteX2" fmla="*/ 41140 w 177217"/>
                <a:gd name="connsiteY2" fmla="*/ 66456 h 253167"/>
                <a:gd name="connsiteX3" fmla="*/ 88609 w 177217"/>
                <a:gd name="connsiteY3" fmla="*/ 18988 h 253167"/>
                <a:gd name="connsiteX4" fmla="*/ 136078 w 177217"/>
                <a:gd name="connsiteY4" fmla="*/ 66456 h 253167"/>
                <a:gd name="connsiteX5" fmla="*/ 136078 w 177217"/>
                <a:gd name="connsiteY5" fmla="*/ 85444 h 253167"/>
                <a:gd name="connsiteX6" fmla="*/ 155065 w 177217"/>
                <a:gd name="connsiteY6" fmla="*/ 85444 h 253167"/>
                <a:gd name="connsiteX7" fmla="*/ 155065 w 177217"/>
                <a:gd name="connsiteY7" fmla="*/ 66456 h 253167"/>
                <a:gd name="connsiteX8" fmla="*/ 88609 w 177217"/>
                <a:gd name="connsiteY8" fmla="*/ 0 h 253167"/>
                <a:gd name="connsiteX9" fmla="*/ 22152 w 177217"/>
                <a:gd name="connsiteY9" fmla="*/ 66456 h 253167"/>
                <a:gd name="connsiteX10" fmla="*/ 22152 w 177217"/>
                <a:gd name="connsiteY10" fmla="*/ 125001 h 253167"/>
                <a:gd name="connsiteX11" fmla="*/ 0 w 177217"/>
                <a:gd name="connsiteY11" fmla="*/ 126584 h 253167"/>
                <a:gd name="connsiteX12" fmla="*/ 0 w 177217"/>
                <a:gd name="connsiteY12" fmla="*/ 246838 h 253167"/>
                <a:gd name="connsiteX13" fmla="*/ 88609 w 177217"/>
                <a:gd name="connsiteY13" fmla="*/ 253168 h 253167"/>
                <a:gd name="connsiteX14" fmla="*/ 177217 w 177217"/>
                <a:gd name="connsiteY14" fmla="*/ 246838 h 253167"/>
                <a:gd name="connsiteX15" fmla="*/ 177217 w 177217"/>
                <a:gd name="connsiteY15" fmla="*/ 126584 h 253167"/>
                <a:gd name="connsiteX16" fmla="*/ 88609 w 177217"/>
                <a:gd name="connsiteY16" fmla="*/ 120255 h 253167"/>
                <a:gd name="connsiteX17" fmla="*/ 94938 w 177217"/>
                <a:gd name="connsiteY17" fmla="*/ 204749 h 253167"/>
                <a:gd name="connsiteX18" fmla="*/ 94938 w 177217"/>
                <a:gd name="connsiteY18" fmla="*/ 221522 h 253167"/>
                <a:gd name="connsiteX19" fmla="*/ 82279 w 177217"/>
                <a:gd name="connsiteY19" fmla="*/ 221522 h 253167"/>
                <a:gd name="connsiteX20" fmla="*/ 82279 w 177217"/>
                <a:gd name="connsiteY20" fmla="*/ 204749 h 253167"/>
                <a:gd name="connsiteX21" fmla="*/ 69621 w 177217"/>
                <a:gd name="connsiteY21" fmla="*/ 186711 h 253167"/>
                <a:gd name="connsiteX22" fmla="*/ 88609 w 177217"/>
                <a:gd name="connsiteY22" fmla="*/ 167723 h 253167"/>
                <a:gd name="connsiteX23" fmla="*/ 107596 w 177217"/>
                <a:gd name="connsiteY23" fmla="*/ 186711 h 253167"/>
                <a:gd name="connsiteX24" fmla="*/ 94938 w 177217"/>
                <a:gd name="connsiteY24" fmla="*/ 204749 h 25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7217" h="253167">
                  <a:moveTo>
                    <a:pt x="88609" y="120255"/>
                  </a:moveTo>
                  <a:lnTo>
                    <a:pt x="41140" y="123736"/>
                  </a:lnTo>
                  <a:lnTo>
                    <a:pt x="41140" y="66456"/>
                  </a:lnTo>
                  <a:cubicBezTo>
                    <a:pt x="41140" y="40190"/>
                    <a:pt x="62343" y="18988"/>
                    <a:pt x="88609" y="18988"/>
                  </a:cubicBezTo>
                  <a:cubicBezTo>
                    <a:pt x="114875" y="18988"/>
                    <a:pt x="136078" y="40190"/>
                    <a:pt x="136078" y="66456"/>
                  </a:cubicBezTo>
                  <a:lnTo>
                    <a:pt x="136078" y="85444"/>
                  </a:lnTo>
                  <a:lnTo>
                    <a:pt x="155065" y="85444"/>
                  </a:lnTo>
                  <a:lnTo>
                    <a:pt x="155065" y="66456"/>
                  </a:lnTo>
                  <a:cubicBezTo>
                    <a:pt x="155065" y="29747"/>
                    <a:pt x="125318" y="0"/>
                    <a:pt x="88609" y="0"/>
                  </a:cubicBezTo>
                  <a:cubicBezTo>
                    <a:pt x="51899" y="0"/>
                    <a:pt x="22152" y="29747"/>
                    <a:pt x="22152" y="66456"/>
                  </a:cubicBezTo>
                  <a:lnTo>
                    <a:pt x="22152" y="125001"/>
                  </a:lnTo>
                  <a:lnTo>
                    <a:pt x="0" y="126584"/>
                  </a:lnTo>
                  <a:lnTo>
                    <a:pt x="0" y="246838"/>
                  </a:lnTo>
                  <a:lnTo>
                    <a:pt x="88609" y="253168"/>
                  </a:lnTo>
                  <a:lnTo>
                    <a:pt x="177217" y="246838"/>
                  </a:lnTo>
                  <a:lnTo>
                    <a:pt x="177217" y="126584"/>
                  </a:lnTo>
                  <a:lnTo>
                    <a:pt x="88609" y="120255"/>
                  </a:lnTo>
                  <a:close/>
                  <a:moveTo>
                    <a:pt x="94938" y="204749"/>
                  </a:moveTo>
                  <a:lnTo>
                    <a:pt x="94938" y="221522"/>
                  </a:lnTo>
                  <a:lnTo>
                    <a:pt x="82279" y="221522"/>
                  </a:lnTo>
                  <a:lnTo>
                    <a:pt x="82279" y="204749"/>
                  </a:lnTo>
                  <a:cubicBezTo>
                    <a:pt x="75001" y="202218"/>
                    <a:pt x="69621" y="195255"/>
                    <a:pt x="69621" y="186711"/>
                  </a:cubicBezTo>
                  <a:cubicBezTo>
                    <a:pt x="69621" y="176268"/>
                    <a:pt x="78165" y="167723"/>
                    <a:pt x="88609" y="167723"/>
                  </a:cubicBezTo>
                  <a:cubicBezTo>
                    <a:pt x="99052" y="167723"/>
                    <a:pt x="107596" y="176268"/>
                    <a:pt x="107596" y="186711"/>
                  </a:cubicBezTo>
                  <a:cubicBezTo>
                    <a:pt x="107596" y="194939"/>
                    <a:pt x="102216" y="201901"/>
                    <a:pt x="94938" y="204749"/>
                  </a:cubicBezTo>
                  <a:close/>
                </a:path>
              </a:pathLst>
            </a:custGeom>
            <a:solidFill>
              <a:srgbClr val="FFFFFF"/>
            </a:solidFill>
            <a:ln w="3076" cap="flat">
              <a:noFill/>
              <a:prstDash val="solid"/>
              <a:miter/>
            </a:ln>
          </p:spPr>
          <p:txBody>
            <a:bodyPr rtlCol="0" anchor="ctr"/>
            <a:lstStyle/>
            <a:p>
              <a:pPr marL="0" marR="0" lvl="0" indent="0"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grpSp>
      <p:grpSp>
        <p:nvGrpSpPr>
          <p:cNvPr id="42" name="组合 41"/>
          <p:cNvGrpSpPr/>
          <p:nvPr/>
        </p:nvGrpSpPr>
        <p:grpSpPr>
          <a:xfrm>
            <a:off x="5400040" y="1330960"/>
            <a:ext cx="3672840" cy="2265045"/>
            <a:chOff x="5639934" y="1665338"/>
            <a:chExt cx="2995871" cy="2505675"/>
          </a:xfrm>
        </p:grpSpPr>
        <p:sp>
          <p:nvSpPr>
            <p:cNvPr id="43" name="Freeform: Shape 7"/>
            <p:cNvSpPr/>
            <p:nvPr/>
          </p:nvSpPr>
          <p:spPr>
            <a:xfrm>
              <a:off x="5639934" y="1665338"/>
              <a:ext cx="2995871" cy="2505675"/>
            </a:xfrm>
            <a:custGeom>
              <a:avLst/>
              <a:gdLst>
                <a:gd name="connsiteX0" fmla="*/ 1284217 w 3119048"/>
                <a:gd name="connsiteY0" fmla="*/ 0 h 2608697"/>
                <a:gd name="connsiteX1" fmla="*/ 1521416 w 3119048"/>
                <a:gd name="connsiteY1" fmla="*/ 98251 h 2608697"/>
                <a:gd name="connsiteX2" fmla="*/ 2510446 w 3119048"/>
                <a:gd name="connsiteY2" fmla="*/ 1087282 h 2608697"/>
                <a:gd name="connsiteX3" fmla="*/ 2548903 w 3119048"/>
                <a:gd name="connsiteY3" fmla="*/ 1134361 h 2608697"/>
                <a:gd name="connsiteX4" fmla="*/ 2749478 w 3119048"/>
                <a:gd name="connsiteY4" fmla="*/ 1134361 h 2608697"/>
                <a:gd name="connsiteX5" fmla="*/ 2749478 w 3119048"/>
                <a:gd name="connsiteY5" fmla="*/ 949576 h 2608697"/>
                <a:gd name="connsiteX6" fmla="*/ 3119048 w 3119048"/>
                <a:gd name="connsiteY6" fmla="*/ 1319147 h 2608697"/>
                <a:gd name="connsiteX7" fmla="*/ 2749478 w 3119048"/>
                <a:gd name="connsiteY7" fmla="*/ 1688717 h 2608697"/>
                <a:gd name="connsiteX8" fmla="*/ 2749478 w 3119048"/>
                <a:gd name="connsiteY8" fmla="*/ 1503932 h 2608697"/>
                <a:gd name="connsiteX9" fmla="*/ 2556128 w 3119048"/>
                <a:gd name="connsiteY9" fmla="*/ 1503932 h 2608697"/>
                <a:gd name="connsiteX10" fmla="*/ 2553431 w 3119048"/>
                <a:gd name="connsiteY10" fmla="*/ 1509057 h 2608697"/>
                <a:gd name="connsiteX11" fmla="*/ 2510446 w 3119048"/>
                <a:gd name="connsiteY11" fmla="*/ 1561680 h 2608697"/>
                <a:gd name="connsiteX12" fmla="*/ 1561679 w 3119048"/>
                <a:gd name="connsiteY12" fmla="*/ 2510447 h 2608697"/>
                <a:gd name="connsiteX13" fmla="*/ 1087281 w 3119048"/>
                <a:gd name="connsiteY13" fmla="*/ 2510447 h 2608697"/>
                <a:gd name="connsiteX14" fmla="*/ 98251 w 3119048"/>
                <a:gd name="connsiteY14" fmla="*/ 1521416 h 2608697"/>
                <a:gd name="connsiteX15" fmla="*/ 98251 w 3119048"/>
                <a:gd name="connsiteY15" fmla="*/ 1047018 h 2608697"/>
                <a:gd name="connsiteX16" fmla="*/ 1047018 w 3119048"/>
                <a:gd name="connsiteY16" fmla="*/ 98251 h 2608697"/>
                <a:gd name="connsiteX17" fmla="*/ 1284217 w 3119048"/>
                <a:gd name="connsiteY17" fmla="*/ 0 h 2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19048" h="2608697">
                  <a:moveTo>
                    <a:pt x="1284217" y="0"/>
                  </a:moveTo>
                  <a:cubicBezTo>
                    <a:pt x="1370066" y="0"/>
                    <a:pt x="1455915" y="32751"/>
                    <a:pt x="1521416" y="98251"/>
                  </a:cubicBezTo>
                  <a:lnTo>
                    <a:pt x="2510446" y="1087282"/>
                  </a:lnTo>
                  <a:lnTo>
                    <a:pt x="2548903" y="1134361"/>
                  </a:lnTo>
                  <a:lnTo>
                    <a:pt x="2749478" y="1134361"/>
                  </a:lnTo>
                  <a:lnTo>
                    <a:pt x="2749478" y="949576"/>
                  </a:lnTo>
                  <a:lnTo>
                    <a:pt x="3119048" y="1319147"/>
                  </a:lnTo>
                  <a:lnTo>
                    <a:pt x="2749478" y="1688717"/>
                  </a:lnTo>
                  <a:lnTo>
                    <a:pt x="2749478" y="1503932"/>
                  </a:lnTo>
                  <a:lnTo>
                    <a:pt x="2556128" y="1503932"/>
                  </a:lnTo>
                  <a:lnTo>
                    <a:pt x="2553431" y="1509057"/>
                  </a:lnTo>
                  <a:cubicBezTo>
                    <a:pt x="2541150" y="1527658"/>
                    <a:pt x="2526821" y="1545305"/>
                    <a:pt x="2510446" y="1561680"/>
                  </a:cubicBezTo>
                  <a:lnTo>
                    <a:pt x="1561679" y="2510447"/>
                  </a:lnTo>
                  <a:cubicBezTo>
                    <a:pt x="1430678" y="2641448"/>
                    <a:pt x="1218283" y="2641448"/>
                    <a:pt x="1087281" y="2510447"/>
                  </a:cubicBezTo>
                  <a:lnTo>
                    <a:pt x="98251" y="1521416"/>
                  </a:lnTo>
                  <a:cubicBezTo>
                    <a:pt x="-32751" y="1390415"/>
                    <a:pt x="-32751" y="1178020"/>
                    <a:pt x="98251" y="1047018"/>
                  </a:cubicBezTo>
                  <a:lnTo>
                    <a:pt x="1047018" y="98251"/>
                  </a:lnTo>
                  <a:cubicBezTo>
                    <a:pt x="1112518" y="32751"/>
                    <a:pt x="1198368" y="0"/>
                    <a:pt x="1284217" y="0"/>
                  </a:cubicBezTo>
                  <a:close/>
                </a:path>
              </a:pathLst>
            </a:custGeom>
            <a:solidFill>
              <a:srgbClr val="3D54E0"/>
            </a:solidFill>
            <a:ln w="28575" cap="flat" cmpd="sng" algn="ctr">
              <a:solidFill>
                <a:srgbClr val="FECA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grpSp>
          <p:nvGrpSpPr>
            <p:cNvPr id="44" name="Graphic 414" descr="Computer"/>
            <p:cNvGrpSpPr/>
            <p:nvPr/>
          </p:nvGrpSpPr>
          <p:grpSpPr>
            <a:xfrm>
              <a:off x="6745123" y="2677339"/>
              <a:ext cx="601217" cy="601217"/>
              <a:chOff x="322521" y="3617648"/>
              <a:chExt cx="382277" cy="382277"/>
            </a:xfrm>
            <a:solidFill>
              <a:srgbClr val="FFFFFF"/>
            </a:solidFill>
          </p:grpSpPr>
          <p:sp>
            <p:nvSpPr>
              <p:cNvPr id="45" name="Freeform: Shape 13"/>
              <p:cNvSpPr/>
              <p:nvPr/>
            </p:nvSpPr>
            <p:spPr>
              <a:xfrm>
                <a:off x="330485" y="3697289"/>
                <a:ext cx="238923" cy="222995"/>
              </a:xfrm>
              <a:custGeom>
                <a:avLst/>
                <a:gdLst>
                  <a:gd name="connsiteX0" fmla="*/ 215031 w 238923"/>
                  <a:gd name="connsiteY0" fmla="*/ 151318 h 222994"/>
                  <a:gd name="connsiteX1" fmla="*/ 23892 w 238923"/>
                  <a:gd name="connsiteY1" fmla="*/ 151318 h 222994"/>
                  <a:gd name="connsiteX2" fmla="*/ 23892 w 238923"/>
                  <a:gd name="connsiteY2" fmla="*/ 23892 h 222994"/>
                  <a:gd name="connsiteX3" fmla="*/ 215031 w 238923"/>
                  <a:gd name="connsiteY3" fmla="*/ 23892 h 222994"/>
                  <a:gd name="connsiteX4" fmla="*/ 215031 w 238923"/>
                  <a:gd name="connsiteY4" fmla="*/ 151318 h 222994"/>
                  <a:gd name="connsiteX5" fmla="*/ 222995 w 238923"/>
                  <a:gd name="connsiteY5" fmla="*/ 0 h 222994"/>
                  <a:gd name="connsiteX6" fmla="*/ 15928 w 238923"/>
                  <a:gd name="connsiteY6" fmla="*/ 0 h 222994"/>
                  <a:gd name="connsiteX7" fmla="*/ 0 w 238923"/>
                  <a:gd name="connsiteY7" fmla="*/ 15928 h 222994"/>
                  <a:gd name="connsiteX8" fmla="*/ 0 w 238923"/>
                  <a:gd name="connsiteY8" fmla="*/ 159282 h 222994"/>
                  <a:gd name="connsiteX9" fmla="*/ 15928 w 238923"/>
                  <a:gd name="connsiteY9" fmla="*/ 175210 h 222994"/>
                  <a:gd name="connsiteX10" fmla="*/ 95569 w 238923"/>
                  <a:gd name="connsiteY10" fmla="*/ 175210 h 222994"/>
                  <a:gd name="connsiteX11" fmla="*/ 95569 w 238923"/>
                  <a:gd name="connsiteY11" fmla="*/ 199103 h 222994"/>
                  <a:gd name="connsiteX12" fmla="*/ 59731 w 238923"/>
                  <a:gd name="connsiteY12" fmla="*/ 199103 h 222994"/>
                  <a:gd name="connsiteX13" fmla="*/ 59731 w 238923"/>
                  <a:gd name="connsiteY13" fmla="*/ 222995 h 222994"/>
                  <a:gd name="connsiteX14" fmla="*/ 179192 w 238923"/>
                  <a:gd name="connsiteY14" fmla="*/ 222995 h 222994"/>
                  <a:gd name="connsiteX15" fmla="*/ 179192 w 238923"/>
                  <a:gd name="connsiteY15" fmla="*/ 199103 h 222994"/>
                  <a:gd name="connsiteX16" fmla="*/ 143354 w 238923"/>
                  <a:gd name="connsiteY16" fmla="*/ 199103 h 222994"/>
                  <a:gd name="connsiteX17" fmla="*/ 143354 w 238923"/>
                  <a:gd name="connsiteY17" fmla="*/ 175210 h 222994"/>
                  <a:gd name="connsiteX18" fmla="*/ 222995 w 238923"/>
                  <a:gd name="connsiteY18" fmla="*/ 175210 h 222994"/>
                  <a:gd name="connsiteX19" fmla="*/ 238923 w 238923"/>
                  <a:gd name="connsiteY19" fmla="*/ 159282 h 222994"/>
                  <a:gd name="connsiteX20" fmla="*/ 238923 w 238923"/>
                  <a:gd name="connsiteY20" fmla="*/ 15928 h 222994"/>
                  <a:gd name="connsiteX21" fmla="*/ 222995 w 238923"/>
                  <a:gd name="connsiteY21" fmla="*/ 0 h 2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923" h="222994">
                    <a:moveTo>
                      <a:pt x="215031" y="151318"/>
                    </a:moveTo>
                    <a:lnTo>
                      <a:pt x="23892" y="151318"/>
                    </a:lnTo>
                    <a:lnTo>
                      <a:pt x="23892" y="23892"/>
                    </a:lnTo>
                    <a:lnTo>
                      <a:pt x="215031" y="23892"/>
                    </a:lnTo>
                    <a:lnTo>
                      <a:pt x="215031" y="151318"/>
                    </a:lnTo>
                    <a:close/>
                    <a:moveTo>
                      <a:pt x="222995" y="0"/>
                    </a:moveTo>
                    <a:lnTo>
                      <a:pt x="15928" y="0"/>
                    </a:lnTo>
                    <a:cubicBezTo>
                      <a:pt x="7168" y="0"/>
                      <a:pt x="0" y="7168"/>
                      <a:pt x="0" y="15928"/>
                    </a:cubicBezTo>
                    <a:lnTo>
                      <a:pt x="0" y="159282"/>
                    </a:lnTo>
                    <a:cubicBezTo>
                      <a:pt x="0" y="168043"/>
                      <a:pt x="7168" y="175210"/>
                      <a:pt x="15928" y="175210"/>
                    </a:cubicBezTo>
                    <a:lnTo>
                      <a:pt x="95569" y="175210"/>
                    </a:lnTo>
                    <a:lnTo>
                      <a:pt x="95569" y="199103"/>
                    </a:lnTo>
                    <a:lnTo>
                      <a:pt x="59731" y="199103"/>
                    </a:lnTo>
                    <a:lnTo>
                      <a:pt x="59731" y="222995"/>
                    </a:lnTo>
                    <a:lnTo>
                      <a:pt x="179192" y="222995"/>
                    </a:lnTo>
                    <a:lnTo>
                      <a:pt x="179192" y="199103"/>
                    </a:lnTo>
                    <a:lnTo>
                      <a:pt x="143354" y="199103"/>
                    </a:lnTo>
                    <a:lnTo>
                      <a:pt x="143354" y="175210"/>
                    </a:lnTo>
                    <a:lnTo>
                      <a:pt x="222995" y="175210"/>
                    </a:lnTo>
                    <a:cubicBezTo>
                      <a:pt x="231755" y="175210"/>
                      <a:pt x="238923" y="168043"/>
                      <a:pt x="238923" y="159282"/>
                    </a:cubicBezTo>
                    <a:lnTo>
                      <a:pt x="238923" y="15928"/>
                    </a:lnTo>
                    <a:cubicBezTo>
                      <a:pt x="238923" y="7168"/>
                      <a:pt x="231755" y="0"/>
                      <a:pt x="222995" y="0"/>
                    </a:cubicBezTo>
                    <a:close/>
                  </a:path>
                </a:pathLst>
              </a:custGeom>
              <a:grpFill/>
              <a:ln w="3969" cap="flat">
                <a:noFill/>
                <a:prstDash val="solid"/>
                <a:miter/>
              </a:ln>
            </p:spPr>
            <p:txBody>
              <a:bodyPr rtlCol="0" anchor="ctr"/>
              <a:lstStyle/>
              <a:p>
                <a:pPr marL="0" marR="0" lvl="0" indent="0"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sp>
            <p:nvSpPr>
              <p:cNvPr id="46" name="Freeform: Shape 14"/>
              <p:cNvSpPr/>
              <p:nvPr/>
            </p:nvSpPr>
            <p:spPr>
              <a:xfrm>
                <a:off x="585336" y="3697289"/>
                <a:ext cx="111497" cy="222995"/>
              </a:xfrm>
              <a:custGeom>
                <a:avLst/>
                <a:gdLst>
                  <a:gd name="connsiteX0" fmla="*/ 95569 w 111497"/>
                  <a:gd name="connsiteY0" fmla="*/ 39821 h 222994"/>
                  <a:gd name="connsiteX1" fmla="*/ 15928 w 111497"/>
                  <a:gd name="connsiteY1" fmla="*/ 39821 h 222994"/>
                  <a:gd name="connsiteX2" fmla="*/ 15928 w 111497"/>
                  <a:gd name="connsiteY2" fmla="*/ 15928 h 222994"/>
                  <a:gd name="connsiteX3" fmla="*/ 95569 w 111497"/>
                  <a:gd name="connsiteY3" fmla="*/ 15928 h 222994"/>
                  <a:gd name="connsiteX4" fmla="*/ 95569 w 111497"/>
                  <a:gd name="connsiteY4" fmla="*/ 39821 h 222994"/>
                  <a:gd name="connsiteX5" fmla="*/ 95569 w 111497"/>
                  <a:gd name="connsiteY5" fmla="*/ 79641 h 222994"/>
                  <a:gd name="connsiteX6" fmla="*/ 15928 w 111497"/>
                  <a:gd name="connsiteY6" fmla="*/ 79641 h 222994"/>
                  <a:gd name="connsiteX7" fmla="*/ 15928 w 111497"/>
                  <a:gd name="connsiteY7" fmla="*/ 55749 h 222994"/>
                  <a:gd name="connsiteX8" fmla="*/ 95569 w 111497"/>
                  <a:gd name="connsiteY8" fmla="*/ 55749 h 222994"/>
                  <a:gd name="connsiteX9" fmla="*/ 95569 w 111497"/>
                  <a:gd name="connsiteY9" fmla="*/ 79641 h 222994"/>
                  <a:gd name="connsiteX10" fmla="*/ 55749 w 111497"/>
                  <a:gd name="connsiteY10" fmla="*/ 199103 h 222994"/>
                  <a:gd name="connsiteX11" fmla="*/ 43803 w 111497"/>
                  <a:gd name="connsiteY11" fmla="*/ 187156 h 222994"/>
                  <a:gd name="connsiteX12" fmla="*/ 55749 w 111497"/>
                  <a:gd name="connsiteY12" fmla="*/ 175210 h 222994"/>
                  <a:gd name="connsiteX13" fmla="*/ 67695 w 111497"/>
                  <a:gd name="connsiteY13" fmla="*/ 187156 h 222994"/>
                  <a:gd name="connsiteX14" fmla="*/ 55749 w 111497"/>
                  <a:gd name="connsiteY14" fmla="*/ 199103 h 222994"/>
                  <a:gd name="connsiteX15" fmla="*/ 95569 w 111497"/>
                  <a:gd name="connsiteY15" fmla="*/ 0 h 222994"/>
                  <a:gd name="connsiteX16" fmla="*/ 15928 w 111497"/>
                  <a:gd name="connsiteY16" fmla="*/ 0 h 222994"/>
                  <a:gd name="connsiteX17" fmla="*/ 0 w 111497"/>
                  <a:gd name="connsiteY17" fmla="*/ 15928 h 222994"/>
                  <a:gd name="connsiteX18" fmla="*/ 0 w 111497"/>
                  <a:gd name="connsiteY18" fmla="*/ 207067 h 222994"/>
                  <a:gd name="connsiteX19" fmla="*/ 15928 w 111497"/>
                  <a:gd name="connsiteY19" fmla="*/ 222995 h 222994"/>
                  <a:gd name="connsiteX20" fmla="*/ 95569 w 111497"/>
                  <a:gd name="connsiteY20" fmla="*/ 222995 h 222994"/>
                  <a:gd name="connsiteX21" fmla="*/ 111497 w 111497"/>
                  <a:gd name="connsiteY21" fmla="*/ 207067 h 222994"/>
                  <a:gd name="connsiteX22" fmla="*/ 111497 w 111497"/>
                  <a:gd name="connsiteY22" fmla="*/ 15928 h 222994"/>
                  <a:gd name="connsiteX23" fmla="*/ 95569 w 111497"/>
                  <a:gd name="connsiteY23" fmla="*/ 0 h 2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97" h="222994">
                    <a:moveTo>
                      <a:pt x="95569" y="39821"/>
                    </a:moveTo>
                    <a:lnTo>
                      <a:pt x="15928" y="39821"/>
                    </a:lnTo>
                    <a:lnTo>
                      <a:pt x="15928" y="15928"/>
                    </a:lnTo>
                    <a:lnTo>
                      <a:pt x="95569" y="15928"/>
                    </a:lnTo>
                    <a:lnTo>
                      <a:pt x="95569" y="39821"/>
                    </a:lnTo>
                    <a:close/>
                    <a:moveTo>
                      <a:pt x="95569" y="79641"/>
                    </a:moveTo>
                    <a:lnTo>
                      <a:pt x="15928" y="79641"/>
                    </a:lnTo>
                    <a:lnTo>
                      <a:pt x="15928" y="55749"/>
                    </a:lnTo>
                    <a:lnTo>
                      <a:pt x="95569" y="55749"/>
                    </a:lnTo>
                    <a:lnTo>
                      <a:pt x="95569" y="79641"/>
                    </a:lnTo>
                    <a:close/>
                    <a:moveTo>
                      <a:pt x="55749" y="199103"/>
                    </a:moveTo>
                    <a:cubicBezTo>
                      <a:pt x="48979" y="199103"/>
                      <a:pt x="43803" y="193926"/>
                      <a:pt x="43803" y="187156"/>
                    </a:cubicBezTo>
                    <a:cubicBezTo>
                      <a:pt x="43803" y="180387"/>
                      <a:pt x="48979" y="175210"/>
                      <a:pt x="55749" y="175210"/>
                    </a:cubicBezTo>
                    <a:cubicBezTo>
                      <a:pt x="62518" y="175210"/>
                      <a:pt x="67695" y="180387"/>
                      <a:pt x="67695" y="187156"/>
                    </a:cubicBezTo>
                    <a:cubicBezTo>
                      <a:pt x="67695" y="193926"/>
                      <a:pt x="62518" y="199103"/>
                      <a:pt x="55749" y="199103"/>
                    </a:cubicBezTo>
                    <a:close/>
                    <a:moveTo>
                      <a:pt x="95569" y="0"/>
                    </a:moveTo>
                    <a:lnTo>
                      <a:pt x="15928" y="0"/>
                    </a:lnTo>
                    <a:cubicBezTo>
                      <a:pt x="7168" y="0"/>
                      <a:pt x="0" y="7168"/>
                      <a:pt x="0" y="15928"/>
                    </a:cubicBezTo>
                    <a:lnTo>
                      <a:pt x="0" y="207067"/>
                    </a:lnTo>
                    <a:cubicBezTo>
                      <a:pt x="0" y="215827"/>
                      <a:pt x="7168" y="222995"/>
                      <a:pt x="15928" y="222995"/>
                    </a:cubicBezTo>
                    <a:lnTo>
                      <a:pt x="95569" y="222995"/>
                    </a:lnTo>
                    <a:cubicBezTo>
                      <a:pt x="104330" y="222995"/>
                      <a:pt x="111497" y="215827"/>
                      <a:pt x="111497" y="207067"/>
                    </a:cubicBezTo>
                    <a:lnTo>
                      <a:pt x="111497" y="15928"/>
                    </a:lnTo>
                    <a:cubicBezTo>
                      <a:pt x="111497" y="7168"/>
                      <a:pt x="104330" y="0"/>
                      <a:pt x="95569" y="0"/>
                    </a:cubicBezTo>
                    <a:close/>
                  </a:path>
                </a:pathLst>
              </a:custGeom>
              <a:grpFill/>
              <a:ln w="3969" cap="flat">
                <a:noFill/>
                <a:prstDash val="solid"/>
                <a:miter/>
              </a:ln>
            </p:spPr>
            <p:txBody>
              <a:bodyPr rtlCol="0" anchor="ctr"/>
              <a:lstStyle/>
              <a:p>
                <a:pPr marL="0" marR="0" lvl="0" indent="0"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grpSp>
      </p:grpSp>
      <p:grpSp>
        <p:nvGrpSpPr>
          <p:cNvPr id="47" name="组合 46"/>
          <p:cNvGrpSpPr/>
          <p:nvPr/>
        </p:nvGrpSpPr>
        <p:grpSpPr>
          <a:xfrm>
            <a:off x="2854960" y="1330960"/>
            <a:ext cx="3672840" cy="2265045"/>
            <a:chOff x="3556194" y="1665338"/>
            <a:chExt cx="2995871" cy="2505675"/>
          </a:xfrm>
        </p:grpSpPr>
        <p:sp>
          <p:nvSpPr>
            <p:cNvPr id="48" name="Freeform: Shape 6"/>
            <p:cNvSpPr/>
            <p:nvPr/>
          </p:nvSpPr>
          <p:spPr>
            <a:xfrm>
              <a:off x="3556194" y="1665338"/>
              <a:ext cx="2995871" cy="2505675"/>
            </a:xfrm>
            <a:custGeom>
              <a:avLst/>
              <a:gdLst>
                <a:gd name="connsiteX0" fmla="*/ 1284217 w 3119048"/>
                <a:gd name="connsiteY0" fmla="*/ 0 h 2608697"/>
                <a:gd name="connsiteX1" fmla="*/ 1521416 w 3119048"/>
                <a:gd name="connsiteY1" fmla="*/ 98251 h 2608697"/>
                <a:gd name="connsiteX2" fmla="*/ 2510446 w 3119048"/>
                <a:gd name="connsiteY2" fmla="*/ 1087282 h 2608697"/>
                <a:gd name="connsiteX3" fmla="*/ 2548903 w 3119048"/>
                <a:gd name="connsiteY3" fmla="*/ 1134361 h 2608697"/>
                <a:gd name="connsiteX4" fmla="*/ 2749478 w 3119048"/>
                <a:gd name="connsiteY4" fmla="*/ 1134361 h 2608697"/>
                <a:gd name="connsiteX5" fmla="*/ 2749478 w 3119048"/>
                <a:gd name="connsiteY5" fmla="*/ 949576 h 2608697"/>
                <a:gd name="connsiteX6" fmla="*/ 3119048 w 3119048"/>
                <a:gd name="connsiteY6" fmla="*/ 1319147 h 2608697"/>
                <a:gd name="connsiteX7" fmla="*/ 2749478 w 3119048"/>
                <a:gd name="connsiteY7" fmla="*/ 1688717 h 2608697"/>
                <a:gd name="connsiteX8" fmla="*/ 2749478 w 3119048"/>
                <a:gd name="connsiteY8" fmla="*/ 1503932 h 2608697"/>
                <a:gd name="connsiteX9" fmla="*/ 2556128 w 3119048"/>
                <a:gd name="connsiteY9" fmla="*/ 1503932 h 2608697"/>
                <a:gd name="connsiteX10" fmla="*/ 2553431 w 3119048"/>
                <a:gd name="connsiteY10" fmla="*/ 1509057 h 2608697"/>
                <a:gd name="connsiteX11" fmla="*/ 2510446 w 3119048"/>
                <a:gd name="connsiteY11" fmla="*/ 1561680 h 2608697"/>
                <a:gd name="connsiteX12" fmla="*/ 1561679 w 3119048"/>
                <a:gd name="connsiteY12" fmla="*/ 2510447 h 2608697"/>
                <a:gd name="connsiteX13" fmla="*/ 1087281 w 3119048"/>
                <a:gd name="connsiteY13" fmla="*/ 2510447 h 2608697"/>
                <a:gd name="connsiteX14" fmla="*/ 98251 w 3119048"/>
                <a:gd name="connsiteY14" fmla="*/ 1521416 h 2608697"/>
                <a:gd name="connsiteX15" fmla="*/ 98251 w 3119048"/>
                <a:gd name="connsiteY15" fmla="*/ 1047018 h 2608697"/>
                <a:gd name="connsiteX16" fmla="*/ 1047018 w 3119048"/>
                <a:gd name="connsiteY16" fmla="*/ 98251 h 2608697"/>
                <a:gd name="connsiteX17" fmla="*/ 1284217 w 3119048"/>
                <a:gd name="connsiteY17" fmla="*/ 0 h 2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19048" h="2608697">
                  <a:moveTo>
                    <a:pt x="1284217" y="0"/>
                  </a:moveTo>
                  <a:cubicBezTo>
                    <a:pt x="1370066" y="0"/>
                    <a:pt x="1455915" y="32751"/>
                    <a:pt x="1521416" y="98251"/>
                  </a:cubicBezTo>
                  <a:lnTo>
                    <a:pt x="2510446" y="1087282"/>
                  </a:lnTo>
                  <a:lnTo>
                    <a:pt x="2548903" y="1134361"/>
                  </a:lnTo>
                  <a:lnTo>
                    <a:pt x="2749478" y="1134361"/>
                  </a:lnTo>
                  <a:lnTo>
                    <a:pt x="2749478" y="949576"/>
                  </a:lnTo>
                  <a:lnTo>
                    <a:pt x="3119048" y="1319147"/>
                  </a:lnTo>
                  <a:lnTo>
                    <a:pt x="2749478" y="1688717"/>
                  </a:lnTo>
                  <a:lnTo>
                    <a:pt x="2749478" y="1503932"/>
                  </a:lnTo>
                  <a:lnTo>
                    <a:pt x="2556128" y="1503932"/>
                  </a:lnTo>
                  <a:lnTo>
                    <a:pt x="2553431" y="1509057"/>
                  </a:lnTo>
                  <a:cubicBezTo>
                    <a:pt x="2541150" y="1527658"/>
                    <a:pt x="2526821" y="1545305"/>
                    <a:pt x="2510446" y="1561680"/>
                  </a:cubicBezTo>
                  <a:lnTo>
                    <a:pt x="1561679" y="2510447"/>
                  </a:lnTo>
                  <a:cubicBezTo>
                    <a:pt x="1430678" y="2641448"/>
                    <a:pt x="1218283" y="2641448"/>
                    <a:pt x="1087281" y="2510447"/>
                  </a:cubicBezTo>
                  <a:lnTo>
                    <a:pt x="98251" y="1521416"/>
                  </a:lnTo>
                  <a:cubicBezTo>
                    <a:pt x="-32751" y="1390415"/>
                    <a:pt x="-32751" y="1178020"/>
                    <a:pt x="98251" y="1047018"/>
                  </a:cubicBezTo>
                  <a:lnTo>
                    <a:pt x="1047018" y="98251"/>
                  </a:lnTo>
                  <a:cubicBezTo>
                    <a:pt x="1112518" y="32751"/>
                    <a:pt x="1198368" y="0"/>
                    <a:pt x="1284217" y="0"/>
                  </a:cubicBezTo>
                  <a:close/>
                </a:path>
              </a:pathLst>
            </a:custGeom>
            <a:solidFill>
              <a:srgbClr val="3D54E0"/>
            </a:solidFill>
            <a:ln w="28575" cap="flat" cmpd="sng" algn="ctr">
              <a:solidFill>
                <a:srgbClr val="FECA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grpSp>
          <p:nvGrpSpPr>
            <p:cNvPr id="49" name="Graphic 197" descr="Customer review"/>
            <p:cNvGrpSpPr/>
            <p:nvPr/>
          </p:nvGrpSpPr>
          <p:grpSpPr>
            <a:xfrm>
              <a:off x="4615403" y="2664174"/>
              <a:ext cx="491434" cy="539127"/>
              <a:chOff x="4382937" y="3343642"/>
              <a:chExt cx="249198" cy="273383"/>
            </a:xfrm>
            <a:solidFill>
              <a:srgbClr val="FFFFFF"/>
            </a:solidFill>
          </p:grpSpPr>
          <p:sp>
            <p:nvSpPr>
              <p:cNvPr id="50" name="Freeform: Shape 16"/>
              <p:cNvSpPr/>
              <p:nvPr/>
            </p:nvSpPr>
            <p:spPr>
              <a:xfrm>
                <a:off x="4552437" y="3483809"/>
                <a:ext cx="51594" cy="51594"/>
              </a:xfrm>
              <a:custGeom>
                <a:avLst/>
                <a:gdLst>
                  <a:gd name="connsiteX0" fmla="*/ 53520 w 51593"/>
                  <a:gd name="connsiteY0" fmla="*/ 26760 h 51593"/>
                  <a:gd name="connsiteX1" fmla="*/ 26760 w 51593"/>
                  <a:gd name="connsiteY1" fmla="*/ 53520 h 51593"/>
                  <a:gd name="connsiteX2" fmla="*/ 0 w 51593"/>
                  <a:gd name="connsiteY2" fmla="*/ 26760 h 51593"/>
                  <a:gd name="connsiteX3" fmla="*/ 26760 w 51593"/>
                  <a:gd name="connsiteY3" fmla="*/ 0 h 51593"/>
                  <a:gd name="connsiteX4" fmla="*/ 53520 w 51593"/>
                  <a:gd name="connsiteY4" fmla="*/ 26760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93" h="51593">
                    <a:moveTo>
                      <a:pt x="53520" y="26760"/>
                    </a:moveTo>
                    <a:cubicBezTo>
                      <a:pt x="53520" y="41539"/>
                      <a:pt x="41539" y="53520"/>
                      <a:pt x="26760" y="53520"/>
                    </a:cubicBezTo>
                    <a:cubicBezTo>
                      <a:pt x="11981" y="53520"/>
                      <a:pt x="0" y="41539"/>
                      <a:pt x="0" y="26760"/>
                    </a:cubicBezTo>
                    <a:cubicBezTo>
                      <a:pt x="0" y="11981"/>
                      <a:pt x="11981" y="0"/>
                      <a:pt x="26760" y="0"/>
                    </a:cubicBezTo>
                    <a:cubicBezTo>
                      <a:pt x="41539" y="0"/>
                      <a:pt x="53520" y="11981"/>
                      <a:pt x="53520" y="26760"/>
                    </a:cubicBezTo>
                    <a:close/>
                  </a:path>
                </a:pathLst>
              </a:custGeom>
              <a:grpFill/>
              <a:ln w="3373" cap="flat">
                <a:noFill/>
                <a:prstDash val="solid"/>
                <a:miter/>
              </a:ln>
            </p:spPr>
            <p:txBody>
              <a:bodyPr rtlCol="0" anchor="ctr"/>
              <a:lstStyle/>
              <a:p>
                <a:pPr marL="0" marR="0" lvl="0" indent="0"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sp>
            <p:nvSpPr>
              <p:cNvPr id="51" name="Freeform: Shape 17"/>
              <p:cNvSpPr/>
              <p:nvPr/>
            </p:nvSpPr>
            <p:spPr>
              <a:xfrm>
                <a:off x="4409729" y="3483809"/>
                <a:ext cx="51594" cy="51594"/>
              </a:xfrm>
              <a:custGeom>
                <a:avLst/>
                <a:gdLst>
                  <a:gd name="connsiteX0" fmla="*/ 53520 w 51593"/>
                  <a:gd name="connsiteY0" fmla="*/ 26760 h 51593"/>
                  <a:gd name="connsiteX1" fmla="*/ 26760 w 51593"/>
                  <a:gd name="connsiteY1" fmla="*/ 53520 h 51593"/>
                  <a:gd name="connsiteX2" fmla="*/ 0 w 51593"/>
                  <a:gd name="connsiteY2" fmla="*/ 26760 h 51593"/>
                  <a:gd name="connsiteX3" fmla="*/ 26760 w 51593"/>
                  <a:gd name="connsiteY3" fmla="*/ 0 h 51593"/>
                  <a:gd name="connsiteX4" fmla="*/ 53520 w 51593"/>
                  <a:gd name="connsiteY4" fmla="*/ 26760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93" h="51593">
                    <a:moveTo>
                      <a:pt x="53520" y="26760"/>
                    </a:moveTo>
                    <a:cubicBezTo>
                      <a:pt x="53520" y="41539"/>
                      <a:pt x="41539" y="53520"/>
                      <a:pt x="26760" y="53520"/>
                    </a:cubicBezTo>
                    <a:cubicBezTo>
                      <a:pt x="11981" y="53520"/>
                      <a:pt x="0" y="41539"/>
                      <a:pt x="0" y="26760"/>
                    </a:cubicBezTo>
                    <a:cubicBezTo>
                      <a:pt x="0" y="11981"/>
                      <a:pt x="11981" y="0"/>
                      <a:pt x="26760" y="0"/>
                    </a:cubicBezTo>
                    <a:cubicBezTo>
                      <a:pt x="41539" y="0"/>
                      <a:pt x="53520" y="11981"/>
                      <a:pt x="53520" y="26760"/>
                    </a:cubicBezTo>
                    <a:close/>
                  </a:path>
                </a:pathLst>
              </a:custGeom>
              <a:grpFill/>
              <a:ln w="3373" cap="flat">
                <a:noFill/>
                <a:prstDash val="solid"/>
                <a:miter/>
              </a:ln>
            </p:spPr>
            <p:txBody>
              <a:bodyPr rtlCol="0" anchor="ctr"/>
              <a:lstStyle/>
              <a:p>
                <a:pPr marL="0" marR="0" lvl="0" indent="0"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sp>
            <p:nvSpPr>
              <p:cNvPr id="52" name="Freeform: Shape 18"/>
              <p:cNvSpPr/>
              <p:nvPr/>
            </p:nvSpPr>
            <p:spPr>
              <a:xfrm>
                <a:off x="4535827" y="3544586"/>
                <a:ext cx="96308" cy="51594"/>
              </a:xfrm>
              <a:custGeom>
                <a:avLst/>
                <a:gdLst>
                  <a:gd name="connsiteX0" fmla="*/ 91562 w 96308"/>
                  <a:gd name="connsiteY0" fmla="*/ 15925 h 51593"/>
                  <a:gd name="connsiteX1" fmla="*/ 65386 w 96308"/>
                  <a:gd name="connsiteY1" fmla="*/ 3440 h 51593"/>
                  <a:gd name="connsiteX2" fmla="*/ 43373 w 96308"/>
                  <a:gd name="connsiteY2" fmla="*/ 0 h 51593"/>
                  <a:gd name="connsiteX3" fmla="*/ 21394 w 96308"/>
                  <a:gd name="connsiteY3" fmla="*/ 3440 h 51593"/>
                  <a:gd name="connsiteX4" fmla="*/ 1238 w 96308"/>
                  <a:gd name="connsiteY4" fmla="*/ 12108 h 51593"/>
                  <a:gd name="connsiteX5" fmla="*/ 0 w 96308"/>
                  <a:gd name="connsiteY5" fmla="*/ 13518 h 51593"/>
                  <a:gd name="connsiteX6" fmla="*/ 27517 w 96308"/>
                  <a:gd name="connsiteY6" fmla="*/ 27276 h 51593"/>
                  <a:gd name="connsiteX7" fmla="*/ 37560 w 96308"/>
                  <a:gd name="connsiteY7" fmla="*/ 47466 h 51593"/>
                  <a:gd name="connsiteX8" fmla="*/ 37560 w 96308"/>
                  <a:gd name="connsiteY8" fmla="*/ 53589 h 51593"/>
                  <a:gd name="connsiteX9" fmla="*/ 96893 w 96308"/>
                  <a:gd name="connsiteY9" fmla="*/ 53589 h 51593"/>
                  <a:gd name="connsiteX10" fmla="*/ 96893 w 96308"/>
                  <a:gd name="connsiteY10" fmla="*/ 26657 h 51593"/>
                  <a:gd name="connsiteX11" fmla="*/ 91562 w 96308"/>
                  <a:gd name="connsiteY11" fmla="*/ 15925 h 5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308" h="51593">
                    <a:moveTo>
                      <a:pt x="91562" y="15925"/>
                    </a:moveTo>
                    <a:cubicBezTo>
                      <a:pt x="83841" y="9921"/>
                      <a:pt x="74911" y="5662"/>
                      <a:pt x="65386" y="3440"/>
                    </a:cubicBezTo>
                    <a:cubicBezTo>
                      <a:pt x="58228" y="1348"/>
                      <a:pt x="50828" y="192"/>
                      <a:pt x="43373" y="0"/>
                    </a:cubicBezTo>
                    <a:cubicBezTo>
                      <a:pt x="35912" y="-17"/>
                      <a:pt x="28494" y="1144"/>
                      <a:pt x="21394" y="3440"/>
                    </a:cubicBezTo>
                    <a:cubicBezTo>
                      <a:pt x="14289" y="5332"/>
                      <a:pt x="7499" y="8252"/>
                      <a:pt x="1238" y="12108"/>
                    </a:cubicBezTo>
                    <a:lnTo>
                      <a:pt x="0" y="13518"/>
                    </a:lnTo>
                    <a:cubicBezTo>
                      <a:pt x="10000" y="16217"/>
                      <a:pt x="19357" y="20896"/>
                      <a:pt x="27517" y="27276"/>
                    </a:cubicBezTo>
                    <a:cubicBezTo>
                      <a:pt x="33930" y="31988"/>
                      <a:pt x="37671" y="39509"/>
                      <a:pt x="37560" y="47466"/>
                    </a:cubicBezTo>
                    <a:lnTo>
                      <a:pt x="37560" y="53589"/>
                    </a:lnTo>
                    <a:lnTo>
                      <a:pt x="96893" y="53589"/>
                    </a:lnTo>
                    <a:lnTo>
                      <a:pt x="96893" y="26657"/>
                    </a:lnTo>
                    <a:cubicBezTo>
                      <a:pt x="97010" y="22416"/>
                      <a:pt x="95012" y="18394"/>
                      <a:pt x="91562" y="15925"/>
                    </a:cubicBezTo>
                    <a:close/>
                  </a:path>
                </a:pathLst>
              </a:custGeom>
              <a:grpFill/>
              <a:ln w="3373" cap="flat">
                <a:noFill/>
                <a:prstDash val="solid"/>
                <a:miter/>
              </a:ln>
            </p:spPr>
            <p:txBody>
              <a:bodyPr rtlCol="0" anchor="ctr"/>
              <a:lstStyle/>
              <a:p>
                <a:pPr marL="0" marR="0" lvl="0" indent="0"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sp>
            <p:nvSpPr>
              <p:cNvPr id="53" name="Freeform: Shape 19"/>
              <p:cNvSpPr/>
              <p:nvPr/>
            </p:nvSpPr>
            <p:spPr>
              <a:xfrm>
                <a:off x="4382937" y="3544586"/>
                <a:ext cx="96308" cy="51594"/>
              </a:xfrm>
              <a:custGeom>
                <a:avLst/>
                <a:gdLst>
                  <a:gd name="connsiteX0" fmla="*/ 59470 w 96308"/>
                  <a:gd name="connsiteY0" fmla="*/ 47466 h 51593"/>
                  <a:gd name="connsiteX1" fmla="*/ 69136 w 96308"/>
                  <a:gd name="connsiteY1" fmla="*/ 27620 h 51593"/>
                  <a:gd name="connsiteX2" fmla="*/ 69514 w 96308"/>
                  <a:gd name="connsiteY2" fmla="*/ 27276 h 51593"/>
                  <a:gd name="connsiteX3" fmla="*/ 69961 w 96308"/>
                  <a:gd name="connsiteY3" fmla="*/ 26967 h 51593"/>
                  <a:gd name="connsiteX4" fmla="*/ 97031 w 96308"/>
                  <a:gd name="connsiteY4" fmla="*/ 13552 h 51593"/>
                  <a:gd name="connsiteX5" fmla="*/ 95070 w 96308"/>
                  <a:gd name="connsiteY5" fmla="*/ 11316 h 51593"/>
                  <a:gd name="connsiteX6" fmla="*/ 75533 w 96308"/>
                  <a:gd name="connsiteY6" fmla="*/ 3440 h 51593"/>
                  <a:gd name="connsiteX7" fmla="*/ 53554 w 96308"/>
                  <a:gd name="connsiteY7" fmla="*/ 0 h 51593"/>
                  <a:gd name="connsiteX8" fmla="*/ 31541 w 96308"/>
                  <a:gd name="connsiteY8" fmla="*/ 3440 h 51593"/>
                  <a:gd name="connsiteX9" fmla="*/ 5366 w 96308"/>
                  <a:gd name="connsiteY9" fmla="*/ 15926 h 51593"/>
                  <a:gd name="connsiteX10" fmla="*/ 0 w 96308"/>
                  <a:gd name="connsiteY10" fmla="*/ 26657 h 51593"/>
                  <a:gd name="connsiteX11" fmla="*/ 0 w 96308"/>
                  <a:gd name="connsiteY11" fmla="*/ 53589 h 51593"/>
                  <a:gd name="connsiteX12" fmla="*/ 59470 w 96308"/>
                  <a:gd name="connsiteY12" fmla="*/ 53589 h 5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08" h="51593">
                    <a:moveTo>
                      <a:pt x="59470" y="47466"/>
                    </a:moveTo>
                    <a:cubicBezTo>
                      <a:pt x="59476" y="39718"/>
                      <a:pt x="63039" y="32402"/>
                      <a:pt x="69136" y="27620"/>
                    </a:cubicBezTo>
                    <a:lnTo>
                      <a:pt x="69514" y="27276"/>
                    </a:lnTo>
                    <a:lnTo>
                      <a:pt x="69961" y="26967"/>
                    </a:lnTo>
                    <a:cubicBezTo>
                      <a:pt x="78218" y="21091"/>
                      <a:pt x="87354" y="16563"/>
                      <a:pt x="97031" y="13552"/>
                    </a:cubicBezTo>
                    <a:cubicBezTo>
                      <a:pt x="96343" y="12830"/>
                      <a:pt x="95689" y="12073"/>
                      <a:pt x="95070" y="11316"/>
                    </a:cubicBezTo>
                    <a:cubicBezTo>
                      <a:pt x="88968" y="7771"/>
                      <a:pt x="82388" y="5119"/>
                      <a:pt x="75533" y="3440"/>
                    </a:cubicBezTo>
                    <a:cubicBezTo>
                      <a:pt x="68386" y="1351"/>
                      <a:pt x="60998" y="195"/>
                      <a:pt x="53554" y="0"/>
                    </a:cubicBezTo>
                    <a:cubicBezTo>
                      <a:pt x="46081" y="-19"/>
                      <a:pt x="38652" y="1142"/>
                      <a:pt x="31541" y="3440"/>
                    </a:cubicBezTo>
                    <a:cubicBezTo>
                      <a:pt x="22150" y="6031"/>
                      <a:pt x="13289" y="10257"/>
                      <a:pt x="5366" y="15926"/>
                    </a:cubicBezTo>
                    <a:cubicBezTo>
                      <a:pt x="2029" y="18493"/>
                      <a:pt x="53" y="22447"/>
                      <a:pt x="0" y="26657"/>
                    </a:cubicBezTo>
                    <a:lnTo>
                      <a:pt x="0" y="53589"/>
                    </a:lnTo>
                    <a:lnTo>
                      <a:pt x="59470" y="53589"/>
                    </a:lnTo>
                    <a:close/>
                  </a:path>
                </a:pathLst>
              </a:custGeom>
              <a:grpFill/>
              <a:ln w="3373" cap="flat">
                <a:noFill/>
                <a:prstDash val="solid"/>
                <a:miter/>
              </a:ln>
            </p:spPr>
            <p:txBody>
              <a:bodyPr rtlCol="0" anchor="ctr"/>
              <a:lstStyle/>
              <a:p>
                <a:pPr marL="0" marR="0" lvl="0" indent="0"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sp>
            <p:nvSpPr>
              <p:cNvPr id="54" name="Freeform: Shape 20"/>
              <p:cNvSpPr/>
              <p:nvPr/>
            </p:nvSpPr>
            <p:spPr>
              <a:xfrm>
                <a:off x="4454308" y="3565431"/>
                <a:ext cx="106627" cy="51594"/>
              </a:xfrm>
              <a:custGeom>
                <a:avLst/>
                <a:gdLst>
                  <a:gd name="connsiteX0" fmla="*/ 0 w 106627"/>
                  <a:gd name="connsiteY0" fmla="*/ 53383 h 51593"/>
                  <a:gd name="connsiteX1" fmla="*/ 0 w 106627"/>
                  <a:gd name="connsiteY1" fmla="*/ 26623 h 51593"/>
                  <a:gd name="connsiteX2" fmla="*/ 5366 w 106627"/>
                  <a:gd name="connsiteY2" fmla="*/ 15926 h 51593"/>
                  <a:gd name="connsiteX3" fmla="*/ 31541 w 106627"/>
                  <a:gd name="connsiteY3" fmla="*/ 3440 h 51593"/>
                  <a:gd name="connsiteX4" fmla="*/ 53520 w 106627"/>
                  <a:gd name="connsiteY4" fmla="*/ 1 h 51593"/>
                  <a:gd name="connsiteX5" fmla="*/ 75533 w 106627"/>
                  <a:gd name="connsiteY5" fmla="*/ 3440 h 51593"/>
                  <a:gd name="connsiteX6" fmla="*/ 101708 w 106627"/>
                  <a:gd name="connsiteY6" fmla="*/ 15926 h 51593"/>
                  <a:gd name="connsiteX7" fmla="*/ 107074 w 106627"/>
                  <a:gd name="connsiteY7" fmla="*/ 26623 h 51593"/>
                  <a:gd name="connsiteX8" fmla="*/ 107074 w 106627"/>
                  <a:gd name="connsiteY8" fmla="*/ 53383 h 5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27" h="51593">
                    <a:moveTo>
                      <a:pt x="0" y="53383"/>
                    </a:moveTo>
                    <a:lnTo>
                      <a:pt x="0" y="26623"/>
                    </a:lnTo>
                    <a:cubicBezTo>
                      <a:pt x="16" y="22414"/>
                      <a:pt x="2002" y="18455"/>
                      <a:pt x="5366" y="15926"/>
                    </a:cubicBezTo>
                    <a:cubicBezTo>
                      <a:pt x="13273" y="10231"/>
                      <a:pt x="22139" y="6002"/>
                      <a:pt x="31541" y="3440"/>
                    </a:cubicBezTo>
                    <a:cubicBezTo>
                      <a:pt x="38637" y="1130"/>
                      <a:pt x="46057" y="-32"/>
                      <a:pt x="53520" y="1"/>
                    </a:cubicBezTo>
                    <a:cubicBezTo>
                      <a:pt x="60977" y="176"/>
                      <a:pt x="68378" y="1332"/>
                      <a:pt x="75533" y="3440"/>
                    </a:cubicBezTo>
                    <a:cubicBezTo>
                      <a:pt x="85068" y="5633"/>
                      <a:pt x="94004" y="9895"/>
                      <a:pt x="101708" y="15926"/>
                    </a:cubicBezTo>
                    <a:cubicBezTo>
                      <a:pt x="105171" y="18372"/>
                      <a:pt x="107185" y="22385"/>
                      <a:pt x="107074" y="26623"/>
                    </a:cubicBezTo>
                    <a:lnTo>
                      <a:pt x="107074" y="53383"/>
                    </a:lnTo>
                    <a:close/>
                  </a:path>
                </a:pathLst>
              </a:custGeom>
              <a:grpFill/>
              <a:ln w="3373" cap="flat">
                <a:noFill/>
                <a:prstDash val="solid"/>
                <a:miter/>
              </a:ln>
            </p:spPr>
            <p:txBody>
              <a:bodyPr rtlCol="0" anchor="ctr"/>
              <a:lstStyle/>
              <a:p>
                <a:pPr marL="0" marR="0" lvl="0" indent="0"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sp>
            <p:nvSpPr>
              <p:cNvPr id="55" name="Freeform: Shape 21"/>
              <p:cNvSpPr/>
              <p:nvPr/>
            </p:nvSpPr>
            <p:spPr>
              <a:xfrm>
                <a:off x="4481068" y="3504618"/>
                <a:ext cx="51594" cy="51594"/>
              </a:xfrm>
              <a:custGeom>
                <a:avLst/>
                <a:gdLst>
                  <a:gd name="connsiteX0" fmla="*/ 53520 w 51593"/>
                  <a:gd name="connsiteY0" fmla="*/ 26760 h 51593"/>
                  <a:gd name="connsiteX1" fmla="*/ 26760 w 51593"/>
                  <a:gd name="connsiteY1" fmla="*/ 53520 h 51593"/>
                  <a:gd name="connsiteX2" fmla="*/ 0 w 51593"/>
                  <a:gd name="connsiteY2" fmla="*/ 26760 h 51593"/>
                  <a:gd name="connsiteX3" fmla="*/ 26760 w 51593"/>
                  <a:gd name="connsiteY3" fmla="*/ 0 h 51593"/>
                  <a:gd name="connsiteX4" fmla="*/ 53520 w 51593"/>
                  <a:gd name="connsiteY4" fmla="*/ 26760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93" h="51593">
                    <a:moveTo>
                      <a:pt x="53520" y="26760"/>
                    </a:moveTo>
                    <a:cubicBezTo>
                      <a:pt x="53520" y="41539"/>
                      <a:pt x="41539" y="53520"/>
                      <a:pt x="26760" y="53520"/>
                    </a:cubicBezTo>
                    <a:cubicBezTo>
                      <a:pt x="11981" y="53520"/>
                      <a:pt x="0" y="41539"/>
                      <a:pt x="0" y="26760"/>
                    </a:cubicBezTo>
                    <a:cubicBezTo>
                      <a:pt x="0" y="11981"/>
                      <a:pt x="11981" y="0"/>
                      <a:pt x="26760" y="0"/>
                    </a:cubicBezTo>
                    <a:cubicBezTo>
                      <a:pt x="41539" y="0"/>
                      <a:pt x="53520" y="11981"/>
                      <a:pt x="53520" y="26760"/>
                    </a:cubicBezTo>
                    <a:close/>
                  </a:path>
                </a:pathLst>
              </a:custGeom>
              <a:grpFill/>
              <a:ln w="3373" cap="flat">
                <a:noFill/>
                <a:prstDash val="solid"/>
                <a:miter/>
              </a:ln>
            </p:spPr>
            <p:txBody>
              <a:bodyPr rtlCol="0" anchor="ctr"/>
              <a:lstStyle/>
              <a:p>
                <a:pPr marL="0" marR="0" lvl="0" indent="0"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sp>
            <p:nvSpPr>
              <p:cNvPr id="56" name="Freeform: Shape 22"/>
              <p:cNvSpPr/>
              <p:nvPr/>
            </p:nvSpPr>
            <p:spPr>
              <a:xfrm>
                <a:off x="4383148" y="3343642"/>
                <a:ext cx="247650" cy="123825"/>
              </a:xfrm>
              <a:custGeom>
                <a:avLst/>
                <a:gdLst>
                  <a:gd name="connsiteX0" fmla="*/ 236471 w 247650"/>
                  <a:gd name="connsiteY0" fmla="*/ 0 h 123825"/>
                  <a:gd name="connsiteX1" fmla="*/ 13758 w 247650"/>
                  <a:gd name="connsiteY1" fmla="*/ 0 h 123825"/>
                  <a:gd name="connsiteX2" fmla="*/ 0 w 247650"/>
                  <a:gd name="connsiteY2" fmla="*/ 13758 h 123825"/>
                  <a:gd name="connsiteX3" fmla="*/ 0 w 247650"/>
                  <a:gd name="connsiteY3" fmla="*/ 89429 h 123825"/>
                  <a:gd name="connsiteX4" fmla="*/ 13758 w 247650"/>
                  <a:gd name="connsiteY4" fmla="*/ 103188 h 123825"/>
                  <a:gd name="connsiteX5" fmla="*/ 64492 w 247650"/>
                  <a:gd name="connsiteY5" fmla="*/ 103188 h 123825"/>
                  <a:gd name="connsiteX6" fmla="*/ 64492 w 247650"/>
                  <a:gd name="connsiteY6" fmla="*/ 123825 h 123825"/>
                  <a:gd name="connsiteX7" fmla="*/ 86162 w 247650"/>
                  <a:gd name="connsiteY7" fmla="*/ 103188 h 123825"/>
                  <a:gd name="connsiteX8" fmla="*/ 109551 w 247650"/>
                  <a:gd name="connsiteY8" fmla="*/ 103188 h 123825"/>
                  <a:gd name="connsiteX9" fmla="*/ 122965 w 247650"/>
                  <a:gd name="connsiteY9" fmla="*/ 123825 h 123825"/>
                  <a:gd name="connsiteX10" fmla="*/ 135348 w 247650"/>
                  <a:gd name="connsiteY10" fmla="*/ 103188 h 123825"/>
                  <a:gd name="connsiteX11" fmla="*/ 159769 w 247650"/>
                  <a:gd name="connsiteY11" fmla="*/ 103188 h 123825"/>
                  <a:gd name="connsiteX12" fmla="*/ 181438 w 247650"/>
                  <a:gd name="connsiteY12" fmla="*/ 123825 h 123825"/>
                  <a:gd name="connsiteX13" fmla="*/ 181438 w 247650"/>
                  <a:gd name="connsiteY13" fmla="*/ 103188 h 123825"/>
                  <a:gd name="connsiteX14" fmla="*/ 236471 w 247650"/>
                  <a:gd name="connsiteY14" fmla="*/ 103188 h 123825"/>
                  <a:gd name="connsiteX15" fmla="*/ 250230 w 247650"/>
                  <a:gd name="connsiteY15" fmla="*/ 89429 h 123825"/>
                  <a:gd name="connsiteX16" fmla="*/ 250230 w 247650"/>
                  <a:gd name="connsiteY16" fmla="*/ 13758 h 123825"/>
                  <a:gd name="connsiteX17" fmla="*/ 236471 w 247650"/>
                  <a:gd name="connsiteY17" fmla="*/ 0 h 123825"/>
                  <a:gd name="connsiteX18" fmla="*/ 34396 w 247650"/>
                  <a:gd name="connsiteY18" fmla="*/ 30956 h 123825"/>
                  <a:gd name="connsiteX19" fmla="*/ 195196 w 247650"/>
                  <a:gd name="connsiteY19" fmla="*/ 30956 h 123825"/>
                  <a:gd name="connsiteX20" fmla="*/ 195196 w 247650"/>
                  <a:gd name="connsiteY20" fmla="*/ 37835 h 123825"/>
                  <a:gd name="connsiteX21" fmla="*/ 34396 w 247650"/>
                  <a:gd name="connsiteY21" fmla="*/ 37835 h 123825"/>
                  <a:gd name="connsiteX22" fmla="*/ 160801 w 247650"/>
                  <a:gd name="connsiteY22" fmla="*/ 72231 h 123825"/>
                  <a:gd name="connsiteX23" fmla="*/ 34396 w 247650"/>
                  <a:gd name="connsiteY23" fmla="*/ 72231 h 123825"/>
                  <a:gd name="connsiteX24" fmla="*/ 34396 w 247650"/>
                  <a:gd name="connsiteY24" fmla="*/ 65352 h 123825"/>
                  <a:gd name="connsiteX25" fmla="*/ 160801 w 247650"/>
                  <a:gd name="connsiteY25" fmla="*/ 65352 h 123825"/>
                  <a:gd name="connsiteX26" fmla="*/ 215834 w 247650"/>
                  <a:gd name="connsiteY26" fmla="*/ 55033 h 123825"/>
                  <a:gd name="connsiteX27" fmla="*/ 34396 w 247650"/>
                  <a:gd name="connsiteY27" fmla="*/ 55033 h 123825"/>
                  <a:gd name="connsiteX28" fmla="*/ 34396 w 247650"/>
                  <a:gd name="connsiteY28" fmla="*/ 48154 h 123825"/>
                  <a:gd name="connsiteX29" fmla="*/ 215834 w 247650"/>
                  <a:gd name="connsiteY29" fmla="*/ 4815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650" h="123825">
                    <a:moveTo>
                      <a:pt x="236471" y="0"/>
                    </a:moveTo>
                    <a:lnTo>
                      <a:pt x="13758" y="0"/>
                    </a:lnTo>
                    <a:cubicBezTo>
                      <a:pt x="6160" y="0"/>
                      <a:pt x="0" y="6160"/>
                      <a:pt x="0" y="13758"/>
                    </a:cubicBezTo>
                    <a:lnTo>
                      <a:pt x="0" y="89429"/>
                    </a:lnTo>
                    <a:cubicBezTo>
                      <a:pt x="0" y="97028"/>
                      <a:pt x="6160" y="103188"/>
                      <a:pt x="13758" y="103188"/>
                    </a:cubicBezTo>
                    <a:lnTo>
                      <a:pt x="64492" y="103188"/>
                    </a:lnTo>
                    <a:lnTo>
                      <a:pt x="64492" y="123825"/>
                    </a:lnTo>
                    <a:lnTo>
                      <a:pt x="86162" y="103188"/>
                    </a:lnTo>
                    <a:lnTo>
                      <a:pt x="109551" y="103188"/>
                    </a:lnTo>
                    <a:lnTo>
                      <a:pt x="122965" y="123825"/>
                    </a:lnTo>
                    <a:lnTo>
                      <a:pt x="135348" y="103188"/>
                    </a:lnTo>
                    <a:lnTo>
                      <a:pt x="159769" y="103188"/>
                    </a:lnTo>
                    <a:lnTo>
                      <a:pt x="181438" y="123825"/>
                    </a:lnTo>
                    <a:lnTo>
                      <a:pt x="181438" y="103188"/>
                    </a:lnTo>
                    <a:lnTo>
                      <a:pt x="236471" y="103188"/>
                    </a:lnTo>
                    <a:cubicBezTo>
                      <a:pt x="244070" y="103188"/>
                      <a:pt x="250230" y="97028"/>
                      <a:pt x="250230" y="89429"/>
                    </a:cubicBezTo>
                    <a:lnTo>
                      <a:pt x="250230" y="13758"/>
                    </a:lnTo>
                    <a:cubicBezTo>
                      <a:pt x="250230" y="6160"/>
                      <a:pt x="244070" y="0"/>
                      <a:pt x="236471" y="0"/>
                    </a:cubicBezTo>
                    <a:close/>
                    <a:moveTo>
                      <a:pt x="34396" y="30956"/>
                    </a:moveTo>
                    <a:lnTo>
                      <a:pt x="195196" y="30956"/>
                    </a:lnTo>
                    <a:lnTo>
                      <a:pt x="195196" y="37835"/>
                    </a:lnTo>
                    <a:lnTo>
                      <a:pt x="34396" y="37835"/>
                    </a:lnTo>
                    <a:close/>
                    <a:moveTo>
                      <a:pt x="160801" y="72231"/>
                    </a:moveTo>
                    <a:lnTo>
                      <a:pt x="34396" y="72231"/>
                    </a:lnTo>
                    <a:lnTo>
                      <a:pt x="34396" y="65352"/>
                    </a:lnTo>
                    <a:lnTo>
                      <a:pt x="160801" y="65352"/>
                    </a:lnTo>
                    <a:close/>
                    <a:moveTo>
                      <a:pt x="215834" y="55033"/>
                    </a:moveTo>
                    <a:lnTo>
                      <a:pt x="34396" y="55033"/>
                    </a:lnTo>
                    <a:lnTo>
                      <a:pt x="34396" y="48154"/>
                    </a:lnTo>
                    <a:lnTo>
                      <a:pt x="215834" y="48154"/>
                    </a:lnTo>
                    <a:close/>
                  </a:path>
                </a:pathLst>
              </a:custGeom>
              <a:grpFill/>
              <a:ln w="3373" cap="flat">
                <a:noFill/>
                <a:prstDash val="solid"/>
                <a:miter/>
              </a:ln>
            </p:spPr>
            <p:txBody>
              <a:bodyPr rtlCol="0" anchor="ctr"/>
              <a:lstStyle/>
              <a:p>
                <a:pPr marL="0" marR="0" lvl="0" indent="0"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grpSp>
      </p:grpSp>
      <p:grpSp>
        <p:nvGrpSpPr>
          <p:cNvPr id="57" name="组合 56"/>
          <p:cNvGrpSpPr/>
          <p:nvPr/>
        </p:nvGrpSpPr>
        <p:grpSpPr>
          <a:xfrm>
            <a:off x="280670" y="1316990"/>
            <a:ext cx="3672840" cy="2265045"/>
            <a:chOff x="1232497" y="1665337"/>
            <a:chExt cx="2995871" cy="2505675"/>
          </a:xfrm>
        </p:grpSpPr>
        <p:sp>
          <p:nvSpPr>
            <p:cNvPr id="58" name="Freeform: Shape 5"/>
            <p:cNvSpPr/>
            <p:nvPr/>
          </p:nvSpPr>
          <p:spPr>
            <a:xfrm>
              <a:off x="1232497" y="1665337"/>
              <a:ext cx="2995871" cy="2505675"/>
            </a:xfrm>
            <a:custGeom>
              <a:avLst/>
              <a:gdLst>
                <a:gd name="connsiteX0" fmla="*/ 1284217 w 3119048"/>
                <a:gd name="connsiteY0" fmla="*/ 0 h 2608697"/>
                <a:gd name="connsiteX1" fmla="*/ 1521416 w 3119048"/>
                <a:gd name="connsiteY1" fmla="*/ 98251 h 2608697"/>
                <a:gd name="connsiteX2" fmla="*/ 2510446 w 3119048"/>
                <a:gd name="connsiteY2" fmla="*/ 1087282 h 2608697"/>
                <a:gd name="connsiteX3" fmla="*/ 2548903 w 3119048"/>
                <a:gd name="connsiteY3" fmla="*/ 1134361 h 2608697"/>
                <a:gd name="connsiteX4" fmla="*/ 2749478 w 3119048"/>
                <a:gd name="connsiteY4" fmla="*/ 1134361 h 2608697"/>
                <a:gd name="connsiteX5" fmla="*/ 2749478 w 3119048"/>
                <a:gd name="connsiteY5" fmla="*/ 949576 h 2608697"/>
                <a:gd name="connsiteX6" fmla="*/ 3119048 w 3119048"/>
                <a:gd name="connsiteY6" fmla="*/ 1319147 h 2608697"/>
                <a:gd name="connsiteX7" fmla="*/ 2749478 w 3119048"/>
                <a:gd name="connsiteY7" fmla="*/ 1688717 h 2608697"/>
                <a:gd name="connsiteX8" fmla="*/ 2749478 w 3119048"/>
                <a:gd name="connsiteY8" fmla="*/ 1503932 h 2608697"/>
                <a:gd name="connsiteX9" fmla="*/ 2556128 w 3119048"/>
                <a:gd name="connsiteY9" fmla="*/ 1503932 h 2608697"/>
                <a:gd name="connsiteX10" fmla="*/ 2553431 w 3119048"/>
                <a:gd name="connsiteY10" fmla="*/ 1509057 h 2608697"/>
                <a:gd name="connsiteX11" fmla="*/ 2510446 w 3119048"/>
                <a:gd name="connsiteY11" fmla="*/ 1561680 h 2608697"/>
                <a:gd name="connsiteX12" fmla="*/ 1561679 w 3119048"/>
                <a:gd name="connsiteY12" fmla="*/ 2510447 h 2608697"/>
                <a:gd name="connsiteX13" fmla="*/ 1087281 w 3119048"/>
                <a:gd name="connsiteY13" fmla="*/ 2510447 h 2608697"/>
                <a:gd name="connsiteX14" fmla="*/ 98251 w 3119048"/>
                <a:gd name="connsiteY14" fmla="*/ 1521416 h 2608697"/>
                <a:gd name="connsiteX15" fmla="*/ 98251 w 3119048"/>
                <a:gd name="connsiteY15" fmla="*/ 1047018 h 2608697"/>
                <a:gd name="connsiteX16" fmla="*/ 1047018 w 3119048"/>
                <a:gd name="connsiteY16" fmla="*/ 98251 h 2608697"/>
                <a:gd name="connsiteX17" fmla="*/ 1284217 w 3119048"/>
                <a:gd name="connsiteY17" fmla="*/ 0 h 2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19048" h="2608697">
                  <a:moveTo>
                    <a:pt x="1284217" y="0"/>
                  </a:moveTo>
                  <a:cubicBezTo>
                    <a:pt x="1370066" y="0"/>
                    <a:pt x="1455915" y="32751"/>
                    <a:pt x="1521416" y="98251"/>
                  </a:cubicBezTo>
                  <a:lnTo>
                    <a:pt x="2510446" y="1087282"/>
                  </a:lnTo>
                  <a:lnTo>
                    <a:pt x="2548903" y="1134361"/>
                  </a:lnTo>
                  <a:lnTo>
                    <a:pt x="2749478" y="1134361"/>
                  </a:lnTo>
                  <a:lnTo>
                    <a:pt x="2749478" y="949576"/>
                  </a:lnTo>
                  <a:lnTo>
                    <a:pt x="3119048" y="1319147"/>
                  </a:lnTo>
                  <a:lnTo>
                    <a:pt x="2749478" y="1688717"/>
                  </a:lnTo>
                  <a:lnTo>
                    <a:pt x="2749478" y="1503932"/>
                  </a:lnTo>
                  <a:lnTo>
                    <a:pt x="2556128" y="1503932"/>
                  </a:lnTo>
                  <a:lnTo>
                    <a:pt x="2553431" y="1509057"/>
                  </a:lnTo>
                  <a:cubicBezTo>
                    <a:pt x="2541150" y="1527658"/>
                    <a:pt x="2526821" y="1545305"/>
                    <a:pt x="2510446" y="1561680"/>
                  </a:cubicBezTo>
                  <a:lnTo>
                    <a:pt x="1561679" y="2510447"/>
                  </a:lnTo>
                  <a:cubicBezTo>
                    <a:pt x="1430678" y="2641448"/>
                    <a:pt x="1218283" y="2641448"/>
                    <a:pt x="1087281" y="2510447"/>
                  </a:cubicBezTo>
                  <a:lnTo>
                    <a:pt x="98251" y="1521416"/>
                  </a:lnTo>
                  <a:cubicBezTo>
                    <a:pt x="-32751" y="1390415"/>
                    <a:pt x="-32751" y="1178020"/>
                    <a:pt x="98251" y="1047018"/>
                  </a:cubicBezTo>
                  <a:lnTo>
                    <a:pt x="1047018" y="98251"/>
                  </a:lnTo>
                  <a:cubicBezTo>
                    <a:pt x="1112518" y="32751"/>
                    <a:pt x="1198368" y="0"/>
                    <a:pt x="1284217" y="0"/>
                  </a:cubicBezTo>
                  <a:close/>
                </a:path>
              </a:pathLst>
            </a:custGeom>
            <a:solidFill>
              <a:srgbClr val="3D54E0"/>
            </a:solidFill>
            <a:ln w="28575" cap="flat" cmpd="sng" algn="ctr">
              <a:solidFill>
                <a:srgbClr val="FECA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sp>
          <p:nvSpPr>
            <p:cNvPr id="59" name="Graphic 28" descr="Books"/>
            <p:cNvSpPr/>
            <p:nvPr/>
          </p:nvSpPr>
          <p:spPr>
            <a:xfrm>
              <a:off x="2197292" y="2708650"/>
              <a:ext cx="579498" cy="538594"/>
            </a:xfrm>
            <a:custGeom>
              <a:avLst/>
              <a:gdLst>
                <a:gd name="connsiteX0" fmla="*/ 265505 w 264881"/>
                <a:gd name="connsiteY0" fmla="*/ 87255 h 246183"/>
                <a:gd name="connsiteX1" fmla="*/ 249300 w 264881"/>
                <a:gd name="connsiteY1" fmla="*/ 81334 h 246183"/>
                <a:gd name="connsiteX2" fmla="*/ 249300 w 264881"/>
                <a:gd name="connsiteY2" fmla="*/ 47367 h 246183"/>
                <a:gd name="connsiteX3" fmla="*/ 265505 w 264881"/>
                <a:gd name="connsiteY3" fmla="*/ 40511 h 246183"/>
                <a:gd name="connsiteX4" fmla="*/ 155813 w 264881"/>
                <a:gd name="connsiteY4" fmla="*/ 0 h 246183"/>
                <a:gd name="connsiteX5" fmla="*/ 22437 w 264881"/>
                <a:gd name="connsiteY5" fmla="*/ 46744 h 246183"/>
                <a:gd name="connsiteX6" fmla="*/ 9349 w 264881"/>
                <a:gd name="connsiteY6" fmla="*/ 84139 h 246183"/>
                <a:gd name="connsiteX7" fmla="*/ 10907 w 264881"/>
                <a:gd name="connsiteY7" fmla="*/ 97850 h 246183"/>
                <a:gd name="connsiteX8" fmla="*/ 0 w 264881"/>
                <a:gd name="connsiteY8" fmla="*/ 133999 h 246183"/>
                <a:gd name="connsiteX9" fmla="*/ 9349 w 264881"/>
                <a:gd name="connsiteY9" fmla="*/ 161110 h 246183"/>
                <a:gd name="connsiteX10" fmla="*/ 8725 w 264881"/>
                <a:gd name="connsiteY10" fmla="*/ 180743 h 246183"/>
                <a:gd name="connsiteX11" fmla="*/ 24930 w 264881"/>
                <a:gd name="connsiteY11" fmla="*/ 211905 h 246183"/>
                <a:gd name="connsiteX12" fmla="*/ 111562 w 264881"/>
                <a:gd name="connsiteY12" fmla="*/ 247742 h 246183"/>
                <a:gd name="connsiteX13" fmla="*/ 264881 w 264881"/>
                <a:gd name="connsiteY13" fmla="*/ 184170 h 246183"/>
                <a:gd name="connsiteX14" fmla="*/ 248677 w 264881"/>
                <a:gd name="connsiteY14" fmla="*/ 178250 h 246183"/>
                <a:gd name="connsiteX15" fmla="*/ 248677 w 264881"/>
                <a:gd name="connsiteY15" fmla="*/ 143971 h 246183"/>
                <a:gd name="connsiteX16" fmla="*/ 264881 w 264881"/>
                <a:gd name="connsiteY16" fmla="*/ 137115 h 246183"/>
                <a:gd name="connsiteX17" fmla="*/ 239951 w 264881"/>
                <a:gd name="connsiteY17" fmla="*/ 127766 h 246183"/>
                <a:gd name="connsiteX18" fmla="*/ 239951 w 264881"/>
                <a:gd name="connsiteY18" fmla="*/ 97850 h 246183"/>
                <a:gd name="connsiteX19" fmla="*/ 265505 w 264881"/>
                <a:gd name="connsiteY19" fmla="*/ 87255 h 246183"/>
                <a:gd name="connsiteX20" fmla="*/ 26177 w 264881"/>
                <a:gd name="connsiteY20" fmla="*/ 68558 h 246183"/>
                <a:gd name="connsiteX21" fmla="*/ 112808 w 264881"/>
                <a:gd name="connsiteY21" fmla="*/ 102525 h 246183"/>
                <a:gd name="connsiteX22" fmla="*/ 237147 w 264881"/>
                <a:gd name="connsiteY22" fmla="*/ 52353 h 246183"/>
                <a:gd name="connsiteX23" fmla="*/ 237147 w 264881"/>
                <a:gd name="connsiteY23" fmla="*/ 79153 h 246183"/>
                <a:gd name="connsiteX24" fmla="*/ 112808 w 264881"/>
                <a:gd name="connsiteY24" fmla="*/ 130883 h 246183"/>
                <a:gd name="connsiteX25" fmla="*/ 26177 w 264881"/>
                <a:gd name="connsiteY25" fmla="*/ 96604 h 246183"/>
                <a:gd name="connsiteX26" fmla="*/ 26177 w 264881"/>
                <a:gd name="connsiteY26" fmla="*/ 68558 h 246183"/>
                <a:gd name="connsiteX27" fmla="*/ 236523 w 264881"/>
                <a:gd name="connsiteY27" fmla="*/ 176068 h 246183"/>
                <a:gd name="connsiteX28" fmla="*/ 112185 w 264881"/>
                <a:gd name="connsiteY28" fmla="*/ 227486 h 246183"/>
                <a:gd name="connsiteX29" fmla="*/ 25242 w 264881"/>
                <a:gd name="connsiteY29" fmla="*/ 193208 h 246183"/>
                <a:gd name="connsiteX30" fmla="*/ 25242 w 264881"/>
                <a:gd name="connsiteY30" fmla="*/ 168901 h 246183"/>
                <a:gd name="connsiteX31" fmla="*/ 102836 w 264881"/>
                <a:gd name="connsiteY31" fmla="*/ 200686 h 246183"/>
                <a:gd name="connsiteX32" fmla="*/ 236835 w 264881"/>
                <a:gd name="connsiteY32" fmla="*/ 147710 h 246183"/>
                <a:gd name="connsiteX33" fmla="*/ 236523 w 264881"/>
                <a:gd name="connsiteY33" fmla="*/ 176068 h 246183"/>
                <a:gd name="connsiteX34" fmla="*/ 227798 w 264881"/>
                <a:gd name="connsiteY34" fmla="*/ 129324 h 246183"/>
                <a:gd name="connsiteX35" fmla="*/ 103459 w 264881"/>
                <a:gd name="connsiteY35" fmla="*/ 180743 h 246183"/>
                <a:gd name="connsiteX36" fmla="*/ 16828 w 264881"/>
                <a:gd name="connsiteY36" fmla="*/ 146464 h 246183"/>
                <a:gd name="connsiteX37" fmla="*/ 16828 w 264881"/>
                <a:gd name="connsiteY37" fmla="*/ 118418 h 246183"/>
                <a:gd name="connsiteX38" fmla="*/ 105953 w 264881"/>
                <a:gd name="connsiteY38" fmla="*/ 153943 h 246183"/>
                <a:gd name="connsiteX39" fmla="*/ 228110 w 264881"/>
                <a:gd name="connsiteY39" fmla="*/ 102836 h 246183"/>
                <a:gd name="connsiteX40" fmla="*/ 228110 w 264881"/>
                <a:gd name="connsiteY40" fmla="*/ 129324 h 24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4881" h="246183">
                  <a:moveTo>
                    <a:pt x="265505" y="87255"/>
                  </a:moveTo>
                  <a:lnTo>
                    <a:pt x="249300" y="81334"/>
                  </a:lnTo>
                  <a:lnTo>
                    <a:pt x="249300" y="47367"/>
                  </a:lnTo>
                  <a:lnTo>
                    <a:pt x="265505" y="40511"/>
                  </a:lnTo>
                  <a:lnTo>
                    <a:pt x="155813" y="0"/>
                  </a:lnTo>
                  <a:lnTo>
                    <a:pt x="22437" y="46744"/>
                  </a:lnTo>
                  <a:cubicBezTo>
                    <a:pt x="9660" y="52976"/>
                    <a:pt x="9349" y="70116"/>
                    <a:pt x="9349" y="84139"/>
                  </a:cubicBezTo>
                  <a:cubicBezTo>
                    <a:pt x="9349" y="88813"/>
                    <a:pt x="9972" y="93488"/>
                    <a:pt x="10907" y="97850"/>
                  </a:cubicBezTo>
                  <a:cubicBezTo>
                    <a:pt x="312" y="104706"/>
                    <a:pt x="0" y="120599"/>
                    <a:pt x="0" y="133999"/>
                  </a:cubicBezTo>
                  <a:cubicBezTo>
                    <a:pt x="0" y="144906"/>
                    <a:pt x="2493" y="154878"/>
                    <a:pt x="9349" y="161110"/>
                  </a:cubicBezTo>
                  <a:cubicBezTo>
                    <a:pt x="7791" y="166408"/>
                    <a:pt x="8725" y="172952"/>
                    <a:pt x="8725" y="180743"/>
                  </a:cubicBezTo>
                  <a:cubicBezTo>
                    <a:pt x="8725" y="194766"/>
                    <a:pt x="12465" y="207542"/>
                    <a:pt x="24930" y="211905"/>
                  </a:cubicBezTo>
                  <a:lnTo>
                    <a:pt x="111562" y="247742"/>
                  </a:lnTo>
                  <a:lnTo>
                    <a:pt x="264881" y="184170"/>
                  </a:lnTo>
                  <a:lnTo>
                    <a:pt x="248677" y="178250"/>
                  </a:lnTo>
                  <a:lnTo>
                    <a:pt x="248677" y="143971"/>
                  </a:lnTo>
                  <a:lnTo>
                    <a:pt x="264881" y="137115"/>
                  </a:lnTo>
                  <a:lnTo>
                    <a:pt x="239951" y="127766"/>
                  </a:lnTo>
                  <a:lnTo>
                    <a:pt x="239951" y="97850"/>
                  </a:lnTo>
                  <a:lnTo>
                    <a:pt x="265505" y="87255"/>
                  </a:lnTo>
                  <a:close/>
                  <a:moveTo>
                    <a:pt x="26177" y="68558"/>
                  </a:moveTo>
                  <a:lnTo>
                    <a:pt x="112808" y="102525"/>
                  </a:lnTo>
                  <a:lnTo>
                    <a:pt x="237147" y="52353"/>
                  </a:lnTo>
                  <a:lnTo>
                    <a:pt x="237147" y="79153"/>
                  </a:lnTo>
                  <a:lnTo>
                    <a:pt x="112808" y="130883"/>
                  </a:lnTo>
                  <a:lnTo>
                    <a:pt x="26177" y="96604"/>
                  </a:lnTo>
                  <a:lnTo>
                    <a:pt x="26177" y="68558"/>
                  </a:lnTo>
                  <a:close/>
                  <a:moveTo>
                    <a:pt x="236523" y="176068"/>
                  </a:moveTo>
                  <a:lnTo>
                    <a:pt x="112185" y="227486"/>
                  </a:lnTo>
                  <a:lnTo>
                    <a:pt x="25242" y="193208"/>
                  </a:lnTo>
                  <a:lnTo>
                    <a:pt x="25242" y="168901"/>
                  </a:lnTo>
                  <a:lnTo>
                    <a:pt x="102836" y="200686"/>
                  </a:lnTo>
                  <a:lnTo>
                    <a:pt x="236835" y="147710"/>
                  </a:lnTo>
                  <a:lnTo>
                    <a:pt x="236523" y="176068"/>
                  </a:lnTo>
                  <a:close/>
                  <a:moveTo>
                    <a:pt x="227798" y="129324"/>
                  </a:moveTo>
                  <a:lnTo>
                    <a:pt x="103459" y="180743"/>
                  </a:lnTo>
                  <a:lnTo>
                    <a:pt x="16828" y="146464"/>
                  </a:lnTo>
                  <a:lnTo>
                    <a:pt x="16828" y="118418"/>
                  </a:lnTo>
                  <a:lnTo>
                    <a:pt x="105953" y="153943"/>
                  </a:lnTo>
                  <a:lnTo>
                    <a:pt x="228110" y="102836"/>
                  </a:lnTo>
                  <a:lnTo>
                    <a:pt x="228110" y="129324"/>
                  </a:lnTo>
                  <a:close/>
                </a:path>
              </a:pathLst>
            </a:custGeom>
            <a:solidFill>
              <a:srgbClr val="FFFFFF"/>
            </a:solidFill>
            <a:ln w="3076" cap="flat">
              <a:noFill/>
              <a:prstDash val="solid"/>
              <a:miter/>
            </a:ln>
          </p:spPr>
          <p:txBody>
            <a:bodyPr rtlCol="0" anchor="ctr"/>
            <a:lstStyle/>
            <a:p>
              <a:pPr marL="0" marR="0" lvl="0" indent="0" defTabSz="914400" eaLnBrk="1" fontAlgn="auto" latinLnBrk="0" hangingPunct="1">
                <a:spcBef>
                  <a:spcPts val="0"/>
                </a:spcBef>
                <a:spcAft>
                  <a:spcPts val="0"/>
                </a:spcAft>
                <a:buClrTx/>
                <a:buSzTx/>
                <a:buFontTx/>
                <a:buNone/>
                <a:defRPr/>
              </a:pPr>
              <a:endParaRPr kumimoji="0" lang="en-ID" sz="180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sym typeface="Arial" panose="020B0604020202020204"/>
              </a:endParaRPr>
            </a:p>
          </p:txBody>
        </p:sp>
      </p:grpSp>
      <p:sp>
        <p:nvSpPr>
          <p:cNvPr id="61" name="矩形 60"/>
          <p:cNvSpPr/>
          <p:nvPr/>
        </p:nvSpPr>
        <p:spPr>
          <a:xfrm>
            <a:off x="499110" y="3992880"/>
            <a:ext cx="2640330" cy="1383665"/>
          </a:xfrm>
          <a:prstGeom prst="rect">
            <a:avLst/>
          </a:prstGeom>
        </p:spPr>
        <p:txBody>
          <a:bodyPr wrap="square">
            <a:spAutoFit/>
            <a:scene3d>
              <a:camera prst="orthographicFront"/>
              <a:lightRig rig="threePt" dir="t"/>
            </a:scene3d>
            <a:sp3d contourW="12700"/>
          </a:bodyPr>
          <a:lstStyle/>
          <a:p>
            <a:pPr lvl="0" algn="l">
              <a:defRPr/>
            </a:pPr>
            <a:r>
              <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YOLO将输入图像划分为</a:t>
            </a:r>
            <a:r>
              <a:rPr lang="zh-CN" altLang="en-US" b="1" dirty="0">
                <a:solidFill>
                  <a:srgbClr val="3D54E0"/>
                </a:solidFill>
                <a:latin typeface="阿里妈妈东方大楷" charset="-122"/>
                <a:ea typeface="阿里妈妈东方大楷" charset="-122"/>
                <a:cs typeface="阿里妈妈东方大楷" charset="-122"/>
                <a:sym typeface="Arial" panose="020B0604020202020204"/>
              </a:rPr>
              <a:t>SxS</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的网格</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，如果某个目标的</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中心</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落在这个网格中，则这个网格就负责预测这个目标.</a:t>
            </a:r>
            <a:endPar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sp>
        <p:nvSpPr>
          <p:cNvPr id="62" name="矩形 61"/>
          <p:cNvSpPr/>
          <p:nvPr/>
        </p:nvSpPr>
        <p:spPr>
          <a:xfrm>
            <a:off x="697696" y="3595757"/>
            <a:ext cx="2241974" cy="460375"/>
          </a:xfrm>
          <a:prstGeom prst="rect">
            <a:avLst/>
          </a:prstGeom>
        </p:spPr>
        <p:txBody>
          <a:bodyPr wrap="square">
            <a:spAutoFit/>
            <a:scene3d>
              <a:camera prst="orthographicFront"/>
              <a:lightRig rig="threePt" dir="t"/>
            </a:scene3d>
            <a:sp3d contourW="12700"/>
          </a:bodyPr>
          <a:lstStyle/>
          <a:p>
            <a:pPr algn="ctr">
              <a:defRPr/>
            </a:pPr>
            <a:r>
              <a:rPr lang="zh-CN" altLang="en-US" sz="24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图像划分</a:t>
            </a:r>
            <a:endParaRPr lang="zh-CN" altLang="en-US" sz="24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endParaRPr>
          </a:p>
        </p:txBody>
      </p:sp>
      <p:sp>
        <p:nvSpPr>
          <p:cNvPr id="64" name="矩形 63"/>
          <p:cNvSpPr/>
          <p:nvPr/>
        </p:nvSpPr>
        <p:spPr>
          <a:xfrm>
            <a:off x="2987675" y="3992880"/>
            <a:ext cx="2886075" cy="2399665"/>
          </a:xfrm>
          <a:prstGeom prst="rect">
            <a:avLst/>
          </a:prstGeom>
        </p:spPr>
        <p:txBody>
          <a:bodyPr wrap="square">
            <a:spAutoFit/>
            <a:scene3d>
              <a:camera prst="orthographicFront"/>
              <a:lightRig rig="threePt" dir="t"/>
            </a:scene3d>
            <a:sp3d contourW="12700"/>
          </a:bodyPr>
          <a:lstStyle/>
          <a:p>
            <a:pPr lvl="0" algn="l">
              <a:defRPr/>
            </a:pPr>
            <a:r>
              <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每个网格需要预测</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B个边界</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框的</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位置</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信息</a:t>
            </a:r>
            <a:endPar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a:p>
            <a:pPr lvl="0" algn="l">
              <a:defRPr/>
            </a:pP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和</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confidence（置信度）</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信息，一个边界框对应着四个位置信息和一个置信度信息。</a:t>
            </a:r>
            <a:endPar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a:p>
            <a:pPr lvl="0" algn="l">
              <a:defRPr/>
            </a:pPr>
            <a:r>
              <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置信度代表了所预测的box中含有object的置信度和这个box预测的有多准两重信息.</a:t>
            </a:r>
            <a:endPar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sp>
        <p:nvSpPr>
          <p:cNvPr id="65" name="矩形 64"/>
          <p:cNvSpPr/>
          <p:nvPr/>
        </p:nvSpPr>
        <p:spPr>
          <a:xfrm>
            <a:off x="3341015" y="3595757"/>
            <a:ext cx="2241974" cy="460375"/>
          </a:xfrm>
          <a:prstGeom prst="rect">
            <a:avLst/>
          </a:prstGeom>
        </p:spPr>
        <p:txBody>
          <a:bodyPr wrap="square">
            <a:spAutoFit/>
            <a:scene3d>
              <a:camera prst="orthographicFront"/>
              <a:lightRig rig="threePt" dir="t"/>
            </a:scene3d>
            <a:sp3d contourW="12700"/>
          </a:bodyPr>
          <a:lstStyle/>
          <a:p>
            <a:pPr algn="ctr">
              <a:defRPr/>
            </a:pPr>
            <a:r>
              <a:rPr lang="zh-CN" altLang="en-US" sz="24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边界框预测</a:t>
            </a:r>
            <a:endParaRPr lang="zh-CN" altLang="en-US" sz="2000" b="1" dirty="0">
              <a:solidFill>
                <a:schemeClr val="tx1">
                  <a:lumMod val="75000"/>
                  <a:lumOff val="25000"/>
                </a:schemeClr>
              </a:solidFill>
              <a:latin typeface="Arial" panose="020B0604020202020204"/>
              <a:ea typeface="微软雅黑" panose="020B0503020204020204" pitchFamily="34" charset="-122"/>
              <a:sym typeface="Arial" panose="020B0604020202020204"/>
            </a:endParaRPr>
          </a:p>
        </p:txBody>
      </p:sp>
      <p:sp>
        <p:nvSpPr>
          <p:cNvPr id="67" name="矩形 66"/>
          <p:cNvSpPr/>
          <p:nvPr/>
        </p:nvSpPr>
        <p:spPr>
          <a:xfrm>
            <a:off x="5814060" y="3992880"/>
            <a:ext cx="2844165" cy="2399665"/>
          </a:xfrm>
          <a:prstGeom prst="rect">
            <a:avLst/>
          </a:prstGeom>
        </p:spPr>
        <p:txBody>
          <a:bodyPr wrap="square">
            <a:spAutoFit/>
            <a:scene3d>
              <a:camera prst="orthographicFront"/>
              <a:lightRig rig="threePt" dir="t"/>
            </a:scene3d>
            <a:sp3d contourW="12700"/>
          </a:bodyPr>
          <a:lstStyle/>
          <a:p>
            <a:pPr lvl="0" algn="l">
              <a:buClrTx/>
              <a:buSzTx/>
              <a:buFontTx/>
              <a:defRPr/>
            </a:pPr>
            <a:r>
              <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每个边界框要预测</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(x, y, w, h)</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和</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confidence</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共5个值，每个网格还要预测一个类别信息，记为</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C类</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a:t>
            </a:r>
            <a:endPar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a:p>
            <a:pPr lvl="0" algn="l">
              <a:buClrTx/>
              <a:buSzTx/>
              <a:buFontTx/>
              <a:defRPr/>
            </a:pPr>
            <a:r>
              <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则</a:t>
            </a:r>
            <a:r>
              <a:rPr lang="zh-CN" altLang="en-US" sz="1600" b="1" dirty="0">
                <a:solidFill>
                  <a:srgbClr val="3D54E0"/>
                </a:solidFill>
                <a:latin typeface="阿里妈妈东方大楷" charset="-122"/>
                <a:ea typeface="阿里妈妈东方大楷" charset="-122"/>
                <a:cs typeface="阿里妈妈东方大楷" charset="-122"/>
                <a:sym typeface="Arial" panose="020B0604020202020204"/>
              </a:rPr>
              <a:t>SxS个网格</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，每个网格要预测</a:t>
            </a:r>
            <a:r>
              <a:rPr lang="zh-CN" altLang="en-US" sz="1600" b="1" dirty="0">
                <a:solidFill>
                  <a:srgbClr val="3D54E0"/>
                </a:solidFill>
                <a:latin typeface="阿里妈妈东方大楷" charset="-122"/>
                <a:ea typeface="阿里妈妈东方大楷" charset="-122"/>
                <a:cs typeface="阿里妈妈东方大楷" charset="-122"/>
                <a:sym typeface="Arial" panose="020B0604020202020204"/>
              </a:rPr>
              <a:t>B个bounding box</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还要预测</a:t>
            </a:r>
            <a:r>
              <a:rPr lang="zh-CN" altLang="en-US" sz="1600" b="1" dirty="0">
                <a:solidFill>
                  <a:srgbClr val="3D54E0"/>
                </a:solidFill>
                <a:latin typeface="阿里妈妈东方大楷" charset="-122"/>
                <a:ea typeface="阿里妈妈东方大楷" charset="-122"/>
                <a:cs typeface="阿里妈妈东方大楷" charset="-122"/>
                <a:sym typeface="Arial" panose="020B0604020202020204"/>
              </a:rPr>
              <a:t>C个categories</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。输出就是</a:t>
            </a:r>
            <a:r>
              <a:rPr lang="zh-CN" altLang="en-US" sz="1600" b="1" dirty="0">
                <a:solidFill>
                  <a:srgbClr val="3D54E0"/>
                </a:solidFill>
                <a:latin typeface="阿里妈妈东方大楷" charset="-122"/>
                <a:ea typeface="阿里妈妈东方大楷" charset="-122"/>
                <a:cs typeface="阿里妈妈东方大楷" charset="-122"/>
                <a:sym typeface="Arial" panose="020B0604020202020204"/>
              </a:rPr>
              <a:t>S x S x (5*B+C)的一个tensor.</a:t>
            </a:r>
            <a:endParaRPr lang="zh-CN" altLang="en-US" sz="1600" b="1" dirty="0">
              <a:solidFill>
                <a:srgbClr val="3D54E0"/>
              </a:solidFill>
              <a:latin typeface="阿里妈妈东方大楷" charset="-122"/>
              <a:ea typeface="阿里妈妈东方大楷" charset="-122"/>
              <a:cs typeface="阿里妈妈东方大楷" charset="-122"/>
              <a:sym typeface="Arial" panose="020B0604020202020204"/>
            </a:endParaRPr>
          </a:p>
        </p:txBody>
      </p:sp>
      <p:sp>
        <p:nvSpPr>
          <p:cNvPr id="68" name="矩形 67"/>
          <p:cNvSpPr/>
          <p:nvPr/>
        </p:nvSpPr>
        <p:spPr>
          <a:xfrm>
            <a:off x="6012909" y="3595757"/>
            <a:ext cx="2241974" cy="460375"/>
          </a:xfrm>
          <a:prstGeom prst="rect">
            <a:avLst/>
          </a:prstGeom>
        </p:spPr>
        <p:txBody>
          <a:bodyPr wrap="square">
            <a:spAutoFit/>
            <a:scene3d>
              <a:camera prst="orthographicFront"/>
              <a:lightRig rig="threePt" dir="t"/>
            </a:scene3d>
            <a:sp3d contourW="12700"/>
          </a:bodyPr>
          <a:lstStyle/>
          <a:p>
            <a:pPr algn="ctr">
              <a:defRPr/>
            </a:pPr>
            <a:r>
              <a:rPr lang="zh-CN" altLang="en-US" sz="24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类别预测</a:t>
            </a:r>
            <a:endParaRPr lang="zh-CN" altLang="en-US" sz="2000" b="1" dirty="0">
              <a:solidFill>
                <a:schemeClr val="tx1">
                  <a:lumMod val="75000"/>
                  <a:lumOff val="25000"/>
                </a:schemeClr>
              </a:solidFill>
              <a:latin typeface="Arial" panose="020B0604020202020204"/>
              <a:ea typeface="微软雅黑" panose="020B0503020204020204" pitchFamily="34" charset="-122"/>
              <a:sym typeface="Arial" panose="020B0604020202020204"/>
            </a:endParaRPr>
          </a:p>
        </p:txBody>
      </p:sp>
      <p:sp>
        <p:nvSpPr>
          <p:cNvPr id="70" name="矩形 69"/>
          <p:cNvSpPr/>
          <p:nvPr/>
        </p:nvSpPr>
        <p:spPr>
          <a:xfrm>
            <a:off x="8599170" y="3992880"/>
            <a:ext cx="2912745" cy="1845310"/>
          </a:xfrm>
          <a:prstGeom prst="rect">
            <a:avLst/>
          </a:prstGeom>
        </p:spPr>
        <p:txBody>
          <a:bodyPr wrap="square">
            <a:spAutoFit/>
            <a:scene3d>
              <a:camera prst="orthographicFront"/>
              <a:lightRig rig="threePt" dir="t"/>
            </a:scene3d>
            <a:sp3d contourW="12700"/>
          </a:bodyPr>
          <a:lstStyle/>
          <a:p>
            <a:pPr lvl="0" algn="l">
              <a:buClrTx/>
              <a:buSzTx/>
              <a:buFontTx/>
              <a:defRPr/>
            </a:pPr>
            <a:r>
              <a:rPr lang="en-US" altLang="zh-CN"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    </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在YOLO的输出中，可能存在重叠的边界框，为了避免重复检测，采用</a:t>
            </a:r>
            <a:r>
              <a:rPr lang="zh-CN" altLang="en-US" sz="1800" b="1" dirty="0">
                <a:solidFill>
                  <a:srgbClr val="3D54E0"/>
                </a:solidFill>
                <a:latin typeface="阿里妈妈东方大楷" charset="-122"/>
                <a:ea typeface="阿里妈妈东方大楷" charset="-122"/>
                <a:cs typeface="阿里妈妈东方大楷" charset="-122"/>
                <a:sym typeface="Arial" panose="020B0604020202020204"/>
              </a:rPr>
              <a:t>非极大值抑制</a:t>
            </a:r>
            <a:r>
              <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（Non-Maximum Suppression，NMS）来选择具有最高置信度的边界框，并剔除其他冗余的边界框.</a:t>
            </a:r>
            <a:endParaRPr lang="zh-CN" altLang="en-US" sz="1600" b="1"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sp>
        <p:nvSpPr>
          <p:cNvPr id="71" name="矩形 70"/>
          <p:cNvSpPr/>
          <p:nvPr/>
        </p:nvSpPr>
        <p:spPr>
          <a:xfrm>
            <a:off x="8934357" y="3595757"/>
            <a:ext cx="2241974" cy="460375"/>
          </a:xfrm>
          <a:prstGeom prst="rect">
            <a:avLst/>
          </a:prstGeom>
        </p:spPr>
        <p:txBody>
          <a:bodyPr wrap="square">
            <a:spAutoFit/>
            <a:scene3d>
              <a:camera prst="orthographicFront"/>
              <a:lightRig rig="threePt" dir="t"/>
            </a:scene3d>
            <a:sp3d contourW="12700"/>
          </a:bodyPr>
          <a:lstStyle/>
          <a:p>
            <a:pPr algn="ctr">
              <a:defRPr/>
            </a:pPr>
            <a:r>
              <a:rPr lang="zh-CN" altLang="en-US" sz="2400" b="1" dirty="0">
                <a:solidFill>
                  <a:schemeClr val="tx1">
                    <a:lumMod val="75000"/>
                    <a:lumOff val="25000"/>
                  </a:schemeClr>
                </a:solidFill>
                <a:latin typeface="三极爵士宋" panose="00000500000000000000" charset="-122"/>
                <a:ea typeface="三极爵士宋" panose="00000500000000000000" charset="-122"/>
                <a:sym typeface="Arial" panose="020B0604020202020204"/>
              </a:rPr>
              <a:t>非极大值抑制</a:t>
            </a:r>
            <a:endParaRPr lang="zh-CN" altLang="en-US" sz="2000" b="1" dirty="0">
              <a:solidFill>
                <a:schemeClr val="tx1">
                  <a:lumMod val="75000"/>
                  <a:lumOff val="25000"/>
                </a:schemeClr>
              </a:solidFill>
              <a:latin typeface="Arial" panose="020B0604020202020204"/>
              <a:ea typeface="微软雅黑" panose="020B0503020204020204" pitchFamily="34"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454775" y="1255395"/>
            <a:ext cx="2881630" cy="3011805"/>
          </a:xfrm>
          <a:prstGeom prst="rect">
            <a:avLst/>
          </a:prstGeom>
        </p:spPr>
      </p:pic>
      <p:sp>
        <p:nvSpPr>
          <p:cNvPr id="5" name="Freeform 68"/>
          <p:cNvSpPr/>
          <p:nvPr/>
        </p:nvSpPr>
        <p:spPr>
          <a:xfrm rot="10800000">
            <a:off x="225425" y="4271010"/>
            <a:ext cx="9110345" cy="216027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90000"/>
            </a:schemeClr>
          </a:solidFill>
          <a:ln w="19050">
            <a:solidFill>
              <a:srgbClr val="3D54E0"/>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a:p>
            <a:pPr marL="321310" lvl="1" indent="-321310" defTabSz="1375410">
              <a:lnSpc>
                <a:spcPct val="130000"/>
              </a:lnSpc>
              <a:spcAft>
                <a:spcPct val="0"/>
              </a:spcAft>
              <a:buChar char="•"/>
            </a:pPr>
            <a:endParaRPr lang="en-US" sz="800" dirty="0">
              <a:latin typeface="Arial" panose="020B0604020202020204"/>
              <a:ea typeface="微软雅黑" panose="020B0503020204020204" pitchFamily="34" charset="-122"/>
              <a:cs typeface="+mn-ea"/>
              <a:sym typeface="Arial" panose="020B0604020202020204"/>
            </a:endParaRPr>
          </a:p>
        </p:txBody>
      </p:sp>
      <p:sp>
        <p:nvSpPr>
          <p:cNvPr id="11" name="Text Placeholder 3"/>
          <p:cNvSpPr txBox="1"/>
          <p:nvPr/>
        </p:nvSpPr>
        <p:spPr>
          <a:xfrm>
            <a:off x="356870" y="4339590"/>
            <a:ext cx="8979535" cy="2159635"/>
          </a:xfrm>
          <a:prstGeom prst="rect">
            <a:avLst/>
          </a:prstGeom>
        </p:spPr>
        <p:txBody>
          <a:bodyPr wrap="square" lIns="0" tIns="0" rIns="0" bIns="0" anchor="t" anchorCtr="0">
            <a:no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lnSpc>
                <a:spcPct val="130000"/>
              </a:lnSpc>
              <a:spcBef>
                <a:spcPct val="0"/>
              </a:spcBef>
              <a:defRPr/>
            </a:pPr>
            <a:r>
              <a:rPr sz="2800" b="1" dirty="0">
                <a:solidFill>
                  <a:schemeClr val="tx1">
                    <a:lumMod val="75000"/>
                    <a:lumOff val="25000"/>
                  </a:schemeClr>
                </a:solidFill>
                <a:latin typeface="阿里妈妈东方大楷" charset="-122"/>
                <a:ea typeface="阿里妈妈东方大楷" charset="-122"/>
                <a:cs typeface="+mn-ea"/>
                <a:sym typeface="Arial" panose="020B0604020202020204"/>
              </a:rPr>
              <a:t>输入</a:t>
            </a:r>
            <a:r>
              <a:rPr lang="zh-CN" sz="2800" b="1" dirty="0">
                <a:solidFill>
                  <a:schemeClr val="tx1">
                    <a:lumMod val="75000"/>
                    <a:lumOff val="25000"/>
                  </a:schemeClr>
                </a:solidFill>
                <a:latin typeface="阿里妈妈东方大楷" charset="-122"/>
                <a:ea typeface="阿里妈妈东方大楷" charset="-122"/>
                <a:cs typeface="+mn-ea"/>
                <a:sym typeface="Arial" panose="020B0604020202020204"/>
              </a:rPr>
              <a:t>部分</a:t>
            </a:r>
            <a:r>
              <a:rPr sz="2800" b="1" dirty="0">
                <a:solidFill>
                  <a:schemeClr val="tx1">
                    <a:lumMod val="75000"/>
                    <a:lumOff val="25000"/>
                  </a:schemeClr>
                </a:solidFill>
                <a:latin typeface="阿里妈妈东方大楷" charset="-122"/>
                <a:ea typeface="阿里妈妈东方大楷" charset="-122"/>
                <a:cs typeface="+mn-ea"/>
                <a:sym typeface="Arial" panose="020B0604020202020204"/>
              </a:rPr>
              <a:t>：</a:t>
            </a:r>
            <a:endParaRPr sz="2800" b="1" dirty="0">
              <a:solidFill>
                <a:schemeClr val="tx1">
                  <a:lumMod val="75000"/>
                  <a:lumOff val="25000"/>
                </a:schemeClr>
              </a:solidFill>
              <a:latin typeface="阿里妈妈东方大楷" charset="-122"/>
              <a:ea typeface="阿里妈妈东方大楷" charset="-122"/>
              <a:cs typeface="+mn-ea"/>
              <a:sym typeface="Arial" panose="020B0604020202020204"/>
            </a:endParaRPr>
          </a:p>
          <a:p>
            <a:pPr algn="l" defTabSz="1285875">
              <a:lnSpc>
                <a:spcPct val="130000"/>
              </a:lnSpc>
              <a:spcBef>
                <a:spcPct val="0"/>
              </a:spcBef>
              <a:defRPr/>
            </a:pPr>
            <a:r>
              <a:rPr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lang="en-US" sz="2000" dirty="0">
                <a:solidFill>
                  <a:schemeClr val="tx1">
                    <a:lumMod val="75000"/>
                    <a:lumOff val="25000"/>
                  </a:schemeClr>
                </a:solidFill>
                <a:latin typeface="Arial" panose="020B0604020202020204"/>
                <a:ea typeface="微软雅黑" panose="020B0503020204020204" pitchFamily="34" charset="-122"/>
                <a:cs typeface="+mn-ea"/>
                <a:sym typeface="Arial" panose="020B0604020202020204"/>
              </a:rPr>
              <a:t>     </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YOLO算法的输入端通过</a:t>
            </a:r>
            <a:r>
              <a:rPr sz="2400" b="1" dirty="0">
                <a:solidFill>
                  <a:srgbClr val="3D54E0"/>
                </a:solidFill>
                <a:latin typeface="阿里妈妈东方大楷" charset="-122"/>
                <a:ea typeface="阿里妈妈东方大楷" charset="-122"/>
                <a:cs typeface="阿里妈妈东方大楷" charset="-122"/>
                <a:sym typeface="Arial" panose="020B0604020202020204"/>
              </a:rPr>
              <a:t>图像预处理</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，如缩放和归一化，然后分割图像为网格单元。每个单元预测边界框和类别概率。它一次前向传播即可完成检测，速度快。关键参数包括</a:t>
            </a:r>
            <a:r>
              <a:rPr sz="2400" b="1" dirty="0">
                <a:solidFill>
                  <a:srgbClr val="3D54E0"/>
                </a:solidFill>
                <a:latin typeface="阿里妈妈东方大楷" charset="-122"/>
                <a:ea typeface="阿里妈妈东方大楷" charset="-122"/>
                <a:cs typeface="阿里妈妈东方大楷" charset="-122"/>
                <a:sym typeface="Arial" panose="020B0604020202020204"/>
              </a:rPr>
              <a:t>网格尺寸</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a:t>
            </a:r>
            <a:r>
              <a:rPr sz="2400" b="1" dirty="0">
                <a:solidFill>
                  <a:srgbClr val="3D54E0"/>
                </a:solidFill>
                <a:latin typeface="阿里妈妈东方大楷" charset="-122"/>
                <a:ea typeface="阿里妈妈东方大楷" charset="-122"/>
                <a:cs typeface="阿里妈妈东方大楷" charset="-122"/>
                <a:sym typeface="Arial" panose="020B0604020202020204"/>
              </a:rPr>
              <a:t>类别总数</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a:t>
            </a:r>
            <a:r>
              <a:rPr sz="2400" b="1" dirty="0">
                <a:solidFill>
                  <a:srgbClr val="3D54E0"/>
                </a:solidFill>
                <a:latin typeface="阿里妈妈东方大楷" charset="-122"/>
                <a:ea typeface="阿里妈妈东方大楷" charset="-122"/>
                <a:cs typeface="阿里妈妈东方大楷" charset="-122"/>
                <a:sym typeface="Arial" panose="020B0604020202020204"/>
              </a:rPr>
              <a:t>置信度</a:t>
            </a:r>
            <a:r>
              <a:rPr lang="zh-CN" sz="2400" b="1" dirty="0">
                <a:solidFill>
                  <a:srgbClr val="3D54E0"/>
                </a:solidFill>
                <a:latin typeface="阿里妈妈东方大楷" charset="-122"/>
                <a:ea typeface="阿里妈妈东方大楷" charset="-122"/>
                <a:cs typeface="阿里妈妈东方大楷" charset="-122"/>
                <a:sym typeface="Arial" panose="020B0604020202020204"/>
              </a:rPr>
              <a:t>等</a:t>
            </a:r>
            <a:r>
              <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rPr>
              <a:t>，以优化检测精度。</a:t>
            </a:r>
            <a:endParaRPr sz="2000" dirty="0">
              <a:solidFill>
                <a:schemeClr val="tx1">
                  <a:lumMod val="75000"/>
                  <a:lumOff val="25000"/>
                </a:schemeClr>
              </a:solidFill>
              <a:latin typeface="阿里妈妈东方大楷" charset="-122"/>
              <a:ea typeface="阿里妈妈东方大楷" charset="-122"/>
              <a:cs typeface="阿里妈妈东方大楷" charset="-122"/>
              <a:sym typeface="Arial" panose="020B0604020202020204"/>
            </a:endParaRPr>
          </a:p>
        </p:txBody>
      </p:sp>
      <p:pic>
        <p:nvPicPr>
          <p:cNvPr id="6" name="图片 5"/>
          <p:cNvPicPr>
            <a:picLocks noChangeAspect="1"/>
          </p:cNvPicPr>
          <p:nvPr/>
        </p:nvPicPr>
        <p:blipFill>
          <a:blip r:embed="rId2"/>
          <a:stretch>
            <a:fillRect/>
          </a:stretch>
        </p:blipFill>
        <p:spPr>
          <a:xfrm>
            <a:off x="9336405" y="1246505"/>
            <a:ext cx="2249805" cy="5176520"/>
          </a:xfrm>
          <a:prstGeom prst="rect">
            <a:avLst/>
          </a:prstGeom>
        </p:spPr>
      </p:pic>
      <p:pic>
        <p:nvPicPr>
          <p:cNvPr id="7" name="图片 6"/>
          <p:cNvPicPr>
            <a:picLocks noChangeAspect="1"/>
          </p:cNvPicPr>
          <p:nvPr/>
        </p:nvPicPr>
        <p:blipFill>
          <a:blip r:embed="rId3"/>
          <a:stretch>
            <a:fillRect/>
          </a:stretch>
        </p:blipFill>
        <p:spPr>
          <a:xfrm>
            <a:off x="225425" y="1255395"/>
            <a:ext cx="6229350" cy="3016250"/>
          </a:xfrm>
          <a:prstGeom prst="rect">
            <a:avLst/>
          </a:prstGeom>
        </p:spPr>
      </p:pic>
      <p:grpSp>
        <p:nvGrpSpPr>
          <p:cNvPr id="2" name="组合 1"/>
          <p:cNvGrpSpPr/>
          <p:nvPr/>
        </p:nvGrpSpPr>
        <p:grpSpPr>
          <a:xfrm>
            <a:off x="3801925" y="69252"/>
            <a:ext cx="4588149" cy="1727390"/>
            <a:chOff x="3801925" y="69252"/>
            <a:chExt cx="4588149" cy="1727390"/>
          </a:xfrm>
        </p:grpSpPr>
        <p:pic>
          <p:nvPicPr>
            <p:cNvPr id="3" name="图片 2"/>
            <p:cNvPicPr>
              <a:picLocks noChangeAspect="1"/>
            </p:cNvPicPr>
            <p:nvPr/>
          </p:nvPicPr>
          <p:blipFill rotWithShape="1">
            <a:blip r:embed="rId4" cstate="screen"/>
            <a:srcRect/>
            <a:stretch>
              <a:fillRect/>
            </a:stretch>
          </p:blipFill>
          <p:spPr>
            <a:xfrm>
              <a:off x="3801925" y="69252"/>
              <a:ext cx="4588149" cy="1727390"/>
            </a:xfrm>
            <a:prstGeom prst="rect">
              <a:avLst/>
            </a:prstGeom>
          </p:spPr>
        </p:pic>
        <p:sp>
          <p:nvSpPr>
            <p:cNvPr id="4" name="文本框 3"/>
            <p:cNvSpPr txBox="1"/>
            <p:nvPr/>
          </p:nvSpPr>
          <p:spPr>
            <a:xfrm>
              <a:off x="4157560" y="531115"/>
              <a:ext cx="3710227" cy="460375"/>
            </a:xfrm>
            <a:prstGeom prst="rect">
              <a:avLst/>
            </a:prstGeom>
            <a:noFill/>
          </p:spPr>
          <p:txBody>
            <a:bodyPr wrap="square" rtlCol="0">
              <a:spAutoFit/>
            </a:bodyPr>
            <a:lstStyle>
              <a:defPPr>
                <a:defRPr lang="zh-CN"/>
              </a:defPPr>
              <a:lvl1pPr algn="ctr">
                <a:defRPr sz="2400" b="1">
                  <a:solidFill>
                    <a:schemeClr val="bg1"/>
                  </a:solidFill>
                  <a:latin typeface="Arial" panose="020B0604020202020204"/>
                  <a:ea typeface="微软雅黑" panose="020B0503020204020204" pitchFamily="34" charset="-122"/>
                </a:defRPr>
              </a:lvl1pPr>
            </a:lstStyle>
            <a:p>
              <a:r>
                <a:rPr lang="zh-CN" altLang="en-US" dirty="0">
                  <a:sym typeface="Arial" panose="020B0604020202020204"/>
                </a:rPr>
                <a:t>三、技术原理</a:t>
              </a:r>
              <a:r>
                <a:rPr lang="en-US" altLang="zh-CN" dirty="0">
                  <a:sym typeface="Arial" panose="020B0604020202020204"/>
                </a:rPr>
                <a:t>-</a:t>
              </a:r>
              <a:r>
                <a:rPr lang="zh-CN" altLang="en-US" dirty="0">
                  <a:sym typeface="Arial" panose="020B0604020202020204"/>
                </a:rPr>
                <a:t>组成部分</a:t>
              </a:r>
              <a:endParaRPr lang="zh-CN" altLang="en-US" dirty="0">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5" grpId="0" bldLvl="0" animBg="1"/>
      <p:bldP spid="11" grpId="0"/>
    </p:bldLst>
  </p:timing>
</p:sld>
</file>

<file path=ppt/tags/tag1.xml><?xml version="1.0" encoding="utf-8"?>
<p:tagLst xmlns:p="http://schemas.openxmlformats.org/presentationml/2006/main">
  <p:tag name="KSO_WM_FULL_TEXT_BEAUTIFY_COPY_ID" val="112"/>
</p:tagLst>
</file>

<file path=ppt/tags/tag2.xml><?xml version="1.0" encoding="utf-8"?>
<p:tagLst xmlns:p="http://schemas.openxmlformats.org/presentationml/2006/main">
  <p:tag name="KSO_WM_FULL_TEXT_BEAUTIFY_COPY_ID" val="26"/>
</p:tagLst>
</file>

<file path=ppt/tags/tag3.xml><?xml version="1.0" encoding="utf-8"?>
<p:tagLst xmlns:p="http://schemas.openxmlformats.org/presentationml/2006/main">
  <p:tag name="KSO_WM_FULL_TEXT_BEAUTIFY_COPY_ID" val="110"/>
</p:tagLst>
</file>

<file path=ppt/tags/tag4.xml><?xml version="1.0" encoding="utf-8"?>
<p:tagLst xmlns:p="http://schemas.openxmlformats.org/presentationml/2006/main">
  <p:tag name="KSO_WM_FULL_TEXT_BEAUTIFY_COPY_ID" val="26"/>
</p:tagLst>
</file>

<file path=ppt/tags/tag5.xml><?xml version="1.0" encoding="utf-8"?>
<p:tagLst xmlns:p="http://schemas.openxmlformats.org/presentationml/2006/main">
  <p:tag name="KSO_WM_FULL_TEXT_BEAUTIFY_COPY_ID" val="110"/>
</p:tagLst>
</file>

<file path=ppt/tags/tag6.xml><?xml version="1.0" encoding="utf-8"?>
<p:tagLst xmlns:p="http://schemas.openxmlformats.org/presentationml/2006/main">
  <p:tag name="commondata" val="eyJoZGlkIjoiYzBlNWI5MGFiYmI0MDNiMjZlYjVkNjdmMjExNDUzYmM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4207</Words>
  <Application>WPS 演示</Application>
  <PresentationFormat>宽屏</PresentationFormat>
  <Paragraphs>227</Paragraphs>
  <Slides>21</Slides>
  <Notes>7</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21</vt:i4>
      </vt:variant>
    </vt:vector>
  </HeadingPairs>
  <TitlesOfParts>
    <vt:vector size="43" baseType="lpstr">
      <vt:lpstr>Arial</vt:lpstr>
      <vt:lpstr>宋体</vt:lpstr>
      <vt:lpstr>Wingdings</vt:lpstr>
      <vt:lpstr>微软雅黑</vt:lpstr>
      <vt:lpstr>a song for jennifer bold</vt:lpstr>
      <vt:lpstr>Arial</vt:lpstr>
      <vt:lpstr>云峰静龙行书 常规</vt:lpstr>
      <vt:lpstr>三极泼墨体</vt:lpstr>
      <vt:lpstr>拜托 这河狸嘛</vt:lpstr>
      <vt:lpstr>字魂105号-简雅黑</vt:lpstr>
      <vt:lpstr>黑体</vt:lpstr>
      <vt:lpstr>阿里妈妈东方大楷</vt:lpstr>
      <vt:lpstr>Calibri</vt:lpstr>
      <vt:lpstr>摄图摩登小方体</vt:lpstr>
      <vt:lpstr>三极爵士宋</vt:lpstr>
      <vt:lpstr>Lucida Calligraphy</vt:lpstr>
      <vt:lpstr>印品黑体</vt:lpstr>
      <vt:lpstr>Arial Unicode MS</vt:lpstr>
      <vt:lpstr>等线 Light</vt:lpstr>
      <vt:lpstr>等线</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开题答辩</dc:title>
  <dc:creator>第一PPT</dc:creator>
  <cp:keywords>www.1ppt.com</cp:keywords>
  <dc:description>www.1ppt.com</dc:description>
  <cp:lastModifiedBy>SunSky</cp:lastModifiedBy>
  <cp:revision>35</cp:revision>
  <dcterms:created xsi:type="dcterms:W3CDTF">2021-03-11T06:32:00Z</dcterms:created>
  <dcterms:modified xsi:type="dcterms:W3CDTF">2025-04-21T14:33:17Z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3138D0FB305A4D6182803F1D64AD455A_12</vt:lpwstr>
  </property>
  <property fmtid="{D5CDD505-2E9C-101B-9397-08002B2CF9AE}" pid="3" name="KSOProductBuildVer">
    <vt:lpwstr>2052-12.1.0.20784</vt:lpwstr>
  </property>
</Properties>
</file>